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70" r:id="rId1"/>
    <p:sldMasterId id="2147483659" r:id="rId2"/>
  </p:sldMasterIdLst>
  <p:notesMasterIdLst>
    <p:notesMasterId r:id="rId65"/>
  </p:notesMasterIdLst>
  <p:sldIdLst>
    <p:sldId id="261" r:id="rId3"/>
    <p:sldId id="256" r:id="rId4"/>
    <p:sldId id="258" r:id="rId5"/>
    <p:sldId id="937" r:id="rId6"/>
    <p:sldId id="938" r:id="rId7"/>
    <p:sldId id="939" r:id="rId8"/>
    <p:sldId id="940" r:id="rId9"/>
    <p:sldId id="941" r:id="rId10"/>
    <p:sldId id="388" r:id="rId11"/>
    <p:sldId id="942" r:id="rId12"/>
    <p:sldId id="943" r:id="rId13"/>
    <p:sldId id="944" r:id="rId14"/>
    <p:sldId id="945" r:id="rId15"/>
    <p:sldId id="946" r:id="rId16"/>
    <p:sldId id="947" r:id="rId17"/>
    <p:sldId id="948" r:id="rId18"/>
    <p:sldId id="949" r:id="rId19"/>
    <p:sldId id="931" r:id="rId20"/>
    <p:sldId id="961" r:id="rId21"/>
    <p:sldId id="969" r:id="rId22"/>
    <p:sldId id="970" r:id="rId23"/>
    <p:sldId id="971" r:id="rId24"/>
    <p:sldId id="972" r:id="rId25"/>
    <p:sldId id="973" r:id="rId26"/>
    <p:sldId id="974" r:id="rId27"/>
    <p:sldId id="975" r:id="rId28"/>
    <p:sldId id="976" r:id="rId29"/>
    <p:sldId id="977" r:id="rId30"/>
    <p:sldId id="978" r:id="rId31"/>
    <p:sldId id="979" r:id="rId32"/>
    <p:sldId id="980" r:id="rId33"/>
    <p:sldId id="981" r:id="rId34"/>
    <p:sldId id="933" r:id="rId35"/>
    <p:sldId id="982" r:id="rId36"/>
    <p:sldId id="983" r:id="rId37"/>
    <p:sldId id="985" r:id="rId38"/>
    <p:sldId id="984" r:id="rId39"/>
    <p:sldId id="986" r:id="rId40"/>
    <p:sldId id="987" r:id="rId41"/>
    <p:sldId id="988" r:id="rId42"/>
    <p:sldId id="989" r:id="rId43"/>
    <p:sldId id="990" r:id="rId44"/>
    <p:sldId id="934" r:id="rId45"/>
    <p:sldId id="991" r:id="rId46"/>
    <p:sldId id="992" r:id="rId47"/>
    <p:sldId id="993" r:id="rId48"/>
    <p:sldId id="994" r:id="rId49"/>
    <p:sldId id="995" r:id="rId50"/>
    <p:sldId id="996" r:id="rId51"/>
    <p:sldId id="997" r:id="rId52"/>
    <p:sldId id="936" r:id="rId53"/>
    <p:sldId id="998" r:id="rId54"/>
    <p:sldId id="999" r:id="rId55"/>
    <p:sldId id="1000" r:id="rId56"/>
    <p:sldId id="1001" r:id="rId57"/>
    <p:sldId id="1002" r:id="rId58"/>
    <p:sldId id="1003" r:id="rId59"/>
    <p:sldId id="1004" r:id="rId60"/>
    <p:sldId id="1005" r:id="rId61"/>
    <p:sldId id="331" r:id="rId62"/>
    <p:sldId id="335" r:id="rId63"/>
    <p:sldId id="260" r:id="rId6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76">
          <p15:clr>
            <a:srgbClr val="A4A3A4"/>
          </p15:clr>
        </p15:guide>
        <p15:guide id="2" pos="365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C28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ABFCF23-3B69-468F-B69F-88F6DE6A72F2}" styleName="中度样式 1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中度样式 1 - 强调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howGuides="1">
      <p:cViewPr varScale="1">
        <p:scale>
          <a:sx n="109" d="100"/>
          <a:sy n="109" d="100"/>
        </p:scale>
        <p:origin x="130" y="96"/>
      </p:cViewPr>
      <p:guideLst>
        <p:guide orient="horz" pos="1976"/>
        <p:guide pos="365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presProps" Target="presProp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2023/5/27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教材介绍页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işḻiďe">
            <a:extLst>
              <a:ext uri="{FF2B5EF4-FFF2-40B4-BE49-F238E27FC236}">
                <a16:creationId xmlns:a16="http://schemas.microsoft.com/office/drawing/2014/main" id="{9DE8BD40-8EC6-440B-A890-520EC94B40EA}"/>
              </a:ext>
            </a:extLst>
          </p:cNvPr>
          <p:cNvSpPr/>
          <p:nvPr userDrawn="1"/>
        </p:nvSpPr>
        <p:spPr>
          <a:xfrm>
            <a:off x="6575486" y="0"/>
            <a:ext cx="5822254" cy="6858000"/>
          </a:xfrm>
          <a:custGeom>
            <a:avLst/>
            <a:gdLst>
              <a:gd name="connsiteX0" fmla="*/ 1859850 w 5822254"/>
              <a:gd name="connsiteY0" fmla="*/ 0 h 6858000"/>
              <a:gd name="connsiteX1" fmla="*/ 5822254 w 5822254"/>
              <a:gd name="connsiteY1" fmla="*/ 0 h 6858000"/>
              <a:gd name="connsiteX2" fmla="*/ 5822254 w 5822254"/>
              <a:gd name="connsiteY2" fmla="*/ 6858000 h 6858000"/>
              <a:gd name="connsiteX3" fmla="*/ 1859850 w 5822254"/>
              <a:gd name="connsiteY3" fmla="*/ 6858000 h 6858000"/>
              <a:gd name="connsiteX4" fmla="*/ 1804224 w 5822254"/>
              <a:gd name="connsiteY4" fmla="*/ 6822339 h 6858000"/>
              <a:gd name="connsiteX5" fmla="*/ 0 w 5822254"/>
              <a:gd name="connsiteY5" fmla="*/ 3429000 h 6858000"/>
              <a:gd name="connsiteX6" fmla="*/ 1804224 w 5822254"/>
              <a:gd name="connsiteY6" fmla="*/ 3566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822254" h="6858000">
                <a:moveTo>
                  <a:pt x="1859850" y="0"/>
                </a:moveTo>
                <a:lnTo>
                  <a:pt x="5822254" y="0"/>
                </a:lnTo>
                <a:lnTo>
                  <a:pt x="5822254" y="6858000"/>
                </a:lnTo>
                <a:lnTo>
                  <a:pt x="1859850" y="6858000"/>
                </a:lnTo>
                <a:lnTo>
                  <a:pt x="1804224" y="6822339"/>
                </a:lnTo>
                <a:cubicBezTo>
                  <a:pt x="715685" y="6086937"/>
                  <a:pt x="0" y="4841547"/>
                  <a:pt x="0" y="3429000"/>
                </a:cubicBezTo>
                <a:cubicBezTo>
                  <a:pt x="0" y="2016453"/>
                  <a:pt x="715685" y="771064"/>
                  <a:pt x="1804224" y="35661"/>
                </a:cubicBezTo>
                <a:close/>
              </a:path>
            </a:pathLst>
          </a:custGeom>
          <a:gradFill flip="none" rotWithShape="1">
            <a:gsLst>
              <a:gs pos="0">
                <a:srgbClr val="00416A">
                  <a:alpha val="94902"/>
                </a:srgbClr>
              </a:gs>
              <a:gs pos="95000">
                <a:srgbClr val="E4E5E6"/>
              </a:gs>
            </a:gsLst>
            <a:lin ang="3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/>
          </a:p>
        </p:txBody>
      </p:sp>
      <p:sp>
        <p:nvSpPr>
          <p:cNvPr id="10" name="任意多边形: 形状 9">
            <a:extLst>
              <a:ext uri="{FF2B5EF4-FFF2-40B4-BE49-F238E27FC236}">
                <a16:creationId xmlns:a16="http://schemas.microsoft.com/office/drawing/2014/main" id="{EF2336CC-F0D5-4D6F-AC1F-47A14EE8411E}"/>
              </a:ext>
            </a:extLst>
          </p:cNvPr>
          <p:cNvSpPr/>
          <p:nvPr userDrawn="1"/>
        </p:nvSpPr>
        <p:spPr>
          <a:xfrm rot="20426464">
            <a:off x="-26718" y="3158756"/>
            <a:ext cx="6454858" cy="5560360"/>
          </a:xfrm>
          <a:custGeom>
            <a:avLst/>
            <a:gdLst>
              <a:gd name="connsiteX0" fmla="*/ 0 w 4400428"/>
              <a:gd name="connsiteY0" fmla="*/ 0 h 3278506"/>
              <a:gd name="connsiteX1" fmla="*/ 4400428 w 4400428"/>
              <a:gd name="connsiteY1" fmla="*/ 3278506 h 3278506"/>
              <a:gd name="connsiteX2" fmla="*/ 1370 w 4400428"/>
              <a:gd name="connsiteY2" fmla="*/ 3278506 h 3278506"/>
              <a:gd name="connsiteX3" fmla="*/ 0 w 4400428"/>
              <a:gd name="connsiteY3" fmla="*/ 3170287 h 3278506"/>
              <a:gd name="connsiteX4" fmla="*/ 0 w 4400428"/>
              <a:gd name="connsiteY4" fmla="*/ 0 h 3278506"/>
              <a:gd name="connsiteX0" fmla="*/ 0 w 4400428"/>
              <a:gd name="connsiteY0" fmla="*/ 0 h 3278506"/>
              <a:gd name="connsiteX1" fmla="*/ 870233 w 4400428"/>
              <a:gd name="connsiteY1" fmla="*/ 1287781 h 3278506"/>
              <a:gd name="connsiteX2" fmla="*/ 4400428 w 4400428"/>
              <a:gd name="connsiteY2" fmla="*/ 3278506 h 3278506"/>
              <a:gd name="connsiteX3" fmla="*/ 1370 w 4400428"/>
              <a:gd name="connsiteY3" fmla="*/ 3278506 h 3278506"/>
              <a:gd name="connsiteX4" fmla="*/ 0 w 4400428"/>
              <a:gd name="connsiteY4" fmla="*/ 3170287 h 3278506"/>
              <a:gd name="connsiteX5" fmla="*/ 0 w 4400428"/>
              <a:gd name="connsiteY5" fmla="*/ 0 h 3278506"/>
              <a:gd name="connsiteX0" fmla="*/ 0 w 4400428"/>
              <a:gd name="connsiteY0" fmla="*/ 0 h 3278506"/>
              <a:gd name="connsiteX1" fmla="*/ 870233 w 4400428"/>
              <a:gd name="connsiteY1" fmla="*/ 1287781 h 3278506"/>
              <a:gd name="connsiteX2" fmla="*/ 3241958 w 4400428"/>
              <a:gd name="connsiteY2" fmla="*/ 1906906 h 3278506"/>
              <a:gd name="connsiteX3" fmla="*/ 4400428 w 4400428"/>
              <a:gd name="connsiteY3" fmla="*/ 3278506 h 3278506"/>
              <a:gd name="connsiteX4" fmla="*/ 1370 w 4400428"/>
              <a:gd name="connsiteY4" fmla="*/ 3278506 h 3278506"/>
              <a:gd name="connsiteX5" fmla="*/ 0 w 4400428"/>
              <a:gd name="connsiteY5" fmla="*/ 3170287 h 3278506"/>
              <a:gd name="connsiteX6" fmla="*/ 0 w 4400428"/>
              <a:gd name="connsiteY6" fmla="*/ 0 h 3278506"/>
              <a:gd name="connsiteX0" fmla="*/ 0 w 4400428"/>
              <a:gd name="connsiteY0" fmla="*/ 0 h 3278506"/>
              <a:gd name="connsiteX1" fmla="*/ 870233 w 4400428"/>
              <a:gd name="connsiteY1" fmla="*/ 1287781 h 3278506"/>
              <a:gd name="connsiteX2" fmla="*/ 3241958 w 4400428"/>
              <a:gd name="connsiteY2" fmla="*/ 1906906 h 3278506"/>
              <a:gd name="connsiteX3" fmla="*/ 4400428 w 4400428"/>
              <a:gd name="connsiteY3" fmla="*/ 3278506 h 3278506"/>
              <a:gd name="connsiteX4" fmla="*/ 1370 w 4400428"/>
              <a:gd name="connsiteY4" fmla="*/ 3278506 h 3278506"/>
              <a:gd name="connsiteX5" fmla="*/ 0 w 4400428"/>
              <a:gd name="connsiteY5" fmla="*/ 3170287 h 3278506"/>
              <a:gd name="connsiteX6" fmla="*/ 0 w 4400428"/>
              <a:gd name="connsiteY6" fmla="*/ 0 h 3278506"/>
              <a:gd name="connsiteX0" fmla="*/ 0 w 4400428"/>
              <a:gd name="connsiteY0" fmla="*/ 0 h 3278506"/>
              <a:gd name="connsiteX1" fmla="*/ 870233 w 4400428"/>
              <a:gd name="connsiteY1" fmla="*/ 1287781 h 3278506"/>
              <a:gd name="connsiteX2" fmla="*/ 3241958 w 4400428"/>
              <a:gd name="connsiteY2" fmla="*/ 1906906 h 3278506"/>
              <a:gd name="connsiteX3" fmla="*/ 4400428 w 4400428"/>
              <a:gd name="connsiteY3" fmla="*/ 3278506 h 3278506"/>
              <a:gd name="connsiteX4" fmla="*/ 1370 w 4400428"/>
              <a:gd name="connsiteY4" fmla="*/ 3278506 h 3278506"/>
              <a:gd name="connsiteX5" fmla="*/ 0 w 4400428"/>
              <a:gd name="connsiteY5" fmla="*/ 3170287 h 3278506"/>
              <a:gd name="connsiteX6" fmla="*/ 0 w 4400428"/>
              <a:gd name="connsiteY6" fmla="*/ 0 h 3278506"/>
              <a:gd name="connsiteX0" fmla="*/ 0 w 4400428"/>
              <a:gd name="connsiteY0" fmla="*/ 0 h 3278506"/>
              <a:gd name="connsiteX1" fmla="*/ 870233 w 4400428"/>
              <a:gd name="connsiteY1" fmla="*/ 1287781 h 3278506"/>
              <a:gd name="connsiteX2" fmla="*/ 3241958 w 4400428"/>
              <a:gd name="connsiteY2" fmla="*/ 1906906 h 3278506"/>
              <a:gd name="connsiteX3" fmla="*/ 4400428 w 4400428"/>
              <a:gd name="connsiteY3" fmla="*/ 3278506 h 3278506"/>
              <a:gd name="connsiteX4" fmla="*/ 1370 w 4400428"/>
              <a:gd name="connsiteY4" fmla="*/ 3278506 h 3278506"/>
              <a:gd name="connsiteX5" fmla="*/ 0 w 4400428"/>
              <a:gd name="connsiteY5" fmla="*/ 3170287 h 3278506"/>
              <a:gd name="connsiteX6" fmla="*/ 0 w 4400428"/>
              <a:gd name="connsiteY6" fmla="*/ 0 h 3278506"/>
              <a:gd name="connsiteX0" fmla="*/ 0 w 4400428"/>
              <a:gd name="connsiteY0" fmla="*/ 0 h 3278506"/>
              <a:gd name="connsiteX1" fmla="*/ 1023410 w 4400428"/>
              <a:gd name="connsiteY1" fmla="*/ 1033918 h 3278506"/>
              <a:gd name="connsiteX2" fmla="*/ 3241958 w 4400428"/>
              <a:gd name="connsiteY2" fmla="*/ 1906906 h 3278506"/>
              <a:gd name="connsiteX3" fmla="*/ 4400428 w 4400428"/>
              <a:gd name="connsiteY3" fmla="*/ 3278506 h 3278506"/>
              <a:gd name="connsiteX4" fmla="*/ 1370 w 4400428"/>
              <a:gd name="connsiteY4" fmla="*/ 3278506 h 3278506"/>
              <a:gd name="connsiteX5" fmla="*/ 0 w 4400428"/>
              <a:gd name="connsiteY5" fmla="*/ 3170287 h 3278506"/>
              <a:gd name="connsiteX6" fmla="*/ 0 w 4400428"/>
              <a:gd name="connsiteY6" fmla="*/ 0 h 3278506"/>
              <a:gd name="connsiteX0" fmla="*/ 0 w 4400428"/>
              <a:gd name="connsiteY0" fmla="*/ 0 h 3278506"/>
              <a:gd name="connsiteX1" fmla="*/ 1023410 w 4400428"/>
              <a:gd name="connsiteY1" fmla="*/ 1033918 h 3278506"/>
              <a:gd name="connsiteX2" fmla="*/ 3150052 w 4400428"/>
              <a:gd name="connsiteY2" fmla="*/ 2302461 h 3278506"/>
              <a:gd name="connsiteX3" fmla="*/ 4400428 w 4400428"/>
              <a:gd name="connsiteY3" fmla="*/ 3278506 h 3278506"/>
              <a:gd name="connsiteX4" fmla="*/ 1370 w 4400428"/>
              <a:gd name="connsiteY4" fmla="*/ 3278506 h 3278506"/>
              <a:gd name="connsiteX5" fmla="*/ 0 w 4400428"/>
              <a:gd name="connsiteY5" fmla="*/ 3170287 h 3278506"/>
              <a:gd name="connsiteX6" fmla="*/ 0 w 4400428"/>
              <a:gd name="connsiteY6" fmla="*/ 0 h 3278506"/>
              <a:gd name="connsiteX0" fmla="*/ 0 w 4400428"/>
              <a:gd name="connsiteY0" fmla="*/ 0 h 3278506"/>
              <a:gd name="connsiteX1" fmla="*/ 1023410 w 4400428"/>
              <a:gd name="connsiteY1" fmla="*/ 1033918 h 3278506"/>
              <a:gd name="connsiteX2" fmla="*/ 3150052 w 4400428"/>
              <a:gd name="connsiteY2" fmla="*/ 2302461 h 3278506"/>
              <a:gd name="connsiteX3" fmla="*/ 4400428 w 4400428"/>
              <a:gd name="connsiteY3" fmla="*/ 3278506 h 3278506"/>
              <a:gd name="connsiteX4" fmla="*/ 1370 w 4400428"/>
              <a:gd name="connsiteY4" fmla="*/ 3278506 h 3278506"/>
              <a:gd name="connsiteX5" fmla="*/ 0 w 4400428"/>
              <a:gd name="connsiteY5" fmla="*/ 3170287 h 3278506"/>
              <a:gd name="connsiteX6" fmla="*/ 0 w 4400428"/>
              <a:gd name="connsiteY6" fmla="*/ 0 h 3278506"/>
              <a:gd name="connsiteX0" fmla="*/ 0 w 4400428"/>
              <a:gd name="connsiteY0" fmla="*/ 0 h 3278506"/>
              <a:gd name="connsiteX1" fmla="*/ 1023410 w 4400428"/>
              <a:gd name="connsiteY1" fmla="*/ 1033918 h 3278506"/>
              <a:gd name="connsiteX2" fmla="*/ 3150052 w 4400428"/>
              <a:gd name="connsiteY2" fmla="*/ 2302461 h 3278506"/>
              <a:gd name="connsiteX3" fmla="*/ 4400428 w 4400428"/>
              <a:gd name="connsiteY3" fmla="*/ 3278506 h 3278506"/>
              <a:gd name="connsiteX4" fmla="*/ 1370 w 4400428"/>
              <a:gd name="connsiteY4" fmla="*/ 3278506 h 3278506"/>
              <a:gd name="connsiteX5" fmla="*/ 0 w 4400428"/>
              <a:gd name="connsiteY5" fmla="*/ 3170287 h 3278506"/>
              <a:gd name="connsiteX6" fmla="*/ 0 w 4400428"/>
              <a:gd name="connsiteY6" fmla="*/ 0 h 3278506"/>
              <a:gd name="connsiteX0" fmla="*/ 0 w 4400428"/>
              <a:gd name="connsiteY0" fmla="*/ 0 h 3278506"/>
              <a:gd name="connsiteX1" fmla="*/ 1023410 w 4400428"/>
              <a:gd name="connsiteY1" fmla="*/ 1033918 h 3278506"/>
              <a:gd name="connsiteX2" fmla="*/ 3150052 w 4400428"/>
              <a:gd name="connsiteY2" fmla="*/ 2302461 h 3278506"/>
              <a:gd name="connsiteX3" fmla="*/ 4400428 w 4400428"/>
              <a:gd name="connsiteY3" fmla="*/ 3278506 h 3278506"/>
              <a:gd name="connsiteX4" fmla="*/ 1370 w 4400428"/>
              <a:gd name="connsiteY4" fmla="*/ 3278506 h 3278506"/>
              <a:gd name="connsiteX5" fmla="*/ 0 w 4400428"/>
              <a:gd name="connsiteY5" fmla="*/ 3170287 h 3278506"/>
              <a:gd name="connsiteX6" fmla="*/ 0 w 4400428"/>
              <a:gd name="connsiteY6" fmla="*/ 0 h 3278506"/>
              <a:gd name="connsiteX0" fmla="*/ 0 w 4400428"/>
              <a:gd name="connsiteY0" fmla="*/ 0 h 3278506"/>
              <a:gd name="connsiteX1" fmla="*/ 1023410 w 4400428"/>
              <a:gd name="connsiteY1" fmla="*/ 1033918 h 3278506"/>
              <a:gd name="connsiteX2" fmla="*/ 3150052 w 4400428"/>
              <a:gd name="connsiteY2" fmla="*/ 2302461 h 3278506"/>
              <a:gd name="connsiteX3" fmla="*/ 4400428 w 4400428"/>
              <a:gd name="connsiteY3" fmla="*/ 3278506 h 3278506"/>
              <a:gd name="connsiteX4" fmla="*/ 1370 w 4400428"/>
              <a:gd name="connsiteY4" fmla="*/ 3278506 h 3278506"/>
              <a:gd name="connsiteX5" fmla="*/ 0 w 4400428"/>
              <a:gd name="connsiteY5" fmla="*/ 3170287 h 3278506"/>
              <a:gd name="connsiteX6" fmla="*/ 0 w 4400428"/>
              <a:gd name="connsiteY6" fmla="*/ 0 h 3278506"/>
              <a:gd name="connsiteX0" fmla="*/ 0 w 4400428"/>
              <a:gd name="connsiteY0" fmla="*/ 0 h 3278506"/>
              <a:gd name="connsiteX1" fmla="*/ 1023410 w 4400428"/>
              <a:gd name="connsiteY1" fmla="*/ 1033918 h 3278506"/>
              <a:gd name="connsiteX2" fmla="*/ 3150052 w 4400428"/>
              <a:gd name="connsiteY2" fmla="*/ 2302461 h 3278506"/>
              <a:gd name="connsiteX3" fmla="*/ 4400428 w 4400428"/>
              <a:gd name="connsiteY3" fmla="*/ 3278506 h 3278506"/>
              <a:gd name="connsiteX4" fmla="*/ 1370 w 4400428"/>
              <a:gd name="connsiteY4" fmla="*/ 3278506 h 3278506"/>
              <a:gd name="connsiteX5" fmla="*/ 0 w 4400428"/>
              <a:gd name="connsiteY5" fmla="*/ 3170287 h 3278506"/>
              <a:gd name="connsiteX6" fmla="*/ 0 w 4400428"/>
              <a:gd name="connsiteY6" fmla="*/ 0 h 3278506"/>
              <a:gd name="connsiteX0" fmla="*/ 0 w 4400428"/>
              <a:gd name="connsiteY0" fmla="*/ 0 h 3278506"/>
              <a:gd name="connsiteX1" fmla="*/ 1023410 w 4400428"/>
              <a:gd name="connsiteY1" fmla="*/ 1033918 h 3278506"/>
              <a:gd name="connsiteX2" fmla="*/ 3150052 w 4400428"/>
              <a:gd name="connsiteY2" fmla="*/ 2302461 h 3278506"/>
              <a:gd name="connsiteX3" fmla="*/ 4400428 w 4400428"/>
              <a:gd name="connsiteY3" fmla="*/ 3278506 h 3278506"/>
              <a:gd name="connsiteX4" fmla="*/ 1370 w 4400428"/>
              <a:gd name="connsiteY4" fmla="*/ 3278506 h 3278506"/>
              <a:gd name="connsiteX5" fmla="*/ 0 w 4400428"/>
              <a:gd name="connsiteY5" fmla="*/ 3170287 h 3278506"/>
              <a:gd name="connsiteX6" fmla="*/ 0 w 4400428"/>
              <a:gd name="connsiteY6" fmla="*/ 0 h 3278506"/>
              <a:gd name="connsiteX0" fmla="*/ 0 w 4400428"/>
              <a:gd name="connsiteY0" fmla="*/ 0 h 3278506"/>
              <a:gd name="connsiteX1" fmla="*/ 1023410 w 4400428"/>
              <a:gd name="connsiteY1" fmla="*/ 1033918 h 3278506"/>
              <a:gd name="connsiteX2" fmla="*/ 3150052 w 4400428"/>
              <a:gd name="connsiteY2" fmla="*/ 2302461 h 3278506"/>
              <a:gd name="connsiteX3" fmla="*/ 4400428 w 4400428"/>
              <a:gd name="connsiteY3" fmla="*/ 3278506 h 3278506"/>
              <a:gd name="connsiteX4" fmla="*/ 1370 w 4400428"/>
              <a:gd name="connsiteY4" fmla="*/ 3278506 h 3278506"/>
              <a:gd name="connsiteX5" fmla="*/ 0 w 4400428"/>
              <a:gd name="connsiteY5" fmla="*/ 3170287 h 3278506"/>
              <a:gd name="connsiteX6" fmla="*/ 0 w 4400428"/>
              <a:gd name="connsiteY6" fmla="*/ 0 h 3278506"/>
              <a:gd name="connsiteX0" fmla="*/ 0 w 4400428"/>
              <a:gd name="connsiteY0" fmla="*/ 0 h 3278506"/>
              <a:gd name="connsiteX1" fmla="*/ 1023410 w 4400428"/>
              <a:gd name="connsiteY1" fmla="*/ 1033918 h 3278506"/>
              <a:gd name="connsiteX2" fmla="*/ 3150052 w 4400428"/>
              <a:gd name="connsiteY2" fmla="*/ 2302461 h 3278506"/>
              <a:gd name="connsiteX3" fmla="*/ 4400428 w 4400428"/>
              <a:gd name="connsiteY3" fmla="*/ 3278506 h 3278506"/>
              <a:gd name="connsiteX4" fmla="*/ 1370 w 4400428"/>
              <a:gd name="connsiteY4" fmla="*/ 3278506 h 3278506"/>
              <a:gd name="connsiteX5" fmla="*/ 0 w 4400428"/>
              <a:gd name="connsiteY5" fmla="*/ 3170287 h 3278506"/>
              <a:gd name="connsiteX6" fmla="*/ 0 w 4400428"/>
              <a:gd name="connsiteY6" fmla="*/ 0 h 3278506"/>
              <a:gd name="connsiteX0" fmla="*/ 0 w 4400428"/>
              <a:gd name="connsiteY0" fmla="*/ 0 h 3278506"/>
              <a:gd name="connsiteX1" fmla="*/ 1023410 w 4400428"/>
              <a:gd name="connsiteY1" fmla="*/ 1033918 h 3278506"/>
              <a:gd name="connsiteX2" fmla="*/ 3150052 w 4400428"/>
              <a:gd name="connsiteY2" fmla="*/ 2302461 h 3278506"/>
              <a:gd name="connsiteX3" fmla="*/ 4400428 w 4400428"/>
              <a:gd name="connsiteY3" fmla="*/ 3278506 h 3278506"/>
              <a:gd name="connsiteX4" fmla="*/ 1370 w 4400428"/>
              <a:gd name="connsiteY4" fmla="*/ 3278506 h 3278506"/>
              <a:gd name="connsiteX5" fmla="*/ 0 w 4400428"/>
              <a:gd name="connsiteY5" fmla="*/ 3170287 h 3278506"/>
              <a:gd name="connsiteX6" fmla="*/ 0 w 4400428"/>
              <a:gd name="connsiteY6" fmla="*/ 0 h 3278506"/>
              <a:gd name="connsiteX0" fmla="*/ 0 w 4400428"/>
              <a:gd name="connsiteY0" fmla="*/ 0 h 3278506"/>
              <a:gd name="connsiteX1" fmla="*/ 1023410 w 4400428"/>
              <a:gd name="connsiteY1" fmla="*/ 1033918 h 3278506"/>
              <a:gd name="connsiteX2" fmla="*/ 3150052 w 4400428"/>
              <a:gd name="connsiteY2" fmla="*/ 2302461 h 3278506"/>
              <a:gd name="connsiteX3" fmla="*/ 4400428 w 4400428"/>
              <a:gd name="connsiteY3" fmla="*/ 3278506 h 3278506"/>
              <a:gd name="connsiteX4" fmla="*/ 1370 w 4400428"/>
              <a:gd name="connsiteY4" fmla="*/ 3278506 h 3278506"/>
              <a:gd name="connsiteX5" fmla="*/ 0 w 4400428"/>
              <a:gd name="connsiteY5" fmla="*/ 3170287 h 3278506"/>
              <a:gd name="connsiteX6" fmla="*/ 0 w 4400428"/>
              <a:gd name="connsiteY6" fmla="*/ 0 h 3278506"/>
              <a:gd name="connsiteX0" fmla="*/ 0 w 4400428"/>
              <a:gd name="connsiteY0" fmla="*/ 0 h 3278506"/>
              <a:gd name="connsiteX1" fmla="*/ 1023410 w 4400428"/>
              <a:gd name="connsiteY1" fmla="*/ 1033918 h 3278506"/>
              <a:gd name="connsiteX2" fmla="*/ 3150052 w 4400428"/>
              <a:gd name="connsiteY2" fmla="*/ 2302461 h 3278506"/>
              <a:gd name="connsiteX3" fmla="*/ 4400428 w 4400428"/>
              <a:gd name="connsiteY3" fmla="*/ 3278506 h 3278506"/>
              <a:gd name="connsiteX4" fmla="*/ 1370 w 4400428"/>
              <a:gd name="connsiteY4" fmla="*/ 3278506 h 3278506"/>
              <a:gd name="connsiteX5" fmla="*/ 0 w 4400428"/>
              <a:gd name="connsiteY5" fmla="*/ 3170287 h 3278506"/>
              <a:gd name="connsiteX6" fmla="*/ 0 w 4400428"/>
              <a:gd name="connsiteY6" fmla="*/ 0 h 3278506"/>
              <a:gd name="connsiteX0" fmla="*/ 0 w 4400428"/>
              <a:gd name="connsiteY0" fmla="*/ 0 h 3278506"/>
              <a:gd name="connsiteX1" fmla="*/ 1023410 w 4400428"/>
              <a:gd name="connsiteY1" fmla="*/ 1033918 h 3278506"/>
              <a:gd name="connsiteX2" fmla="*/ 3150052 w 4400428"/>
              <a:gd name="connsiteY2" fmla="*/ 2302461 h 3278506"/>
              <a:gd name="connsiteX3" fmla="*/ 4400428 w 4400428"/>
              <a:gd name="connsiteY3" fmla="*/ 3278506 h 3278506"/>
              <a:gd name="connsiteX4" fmla="*/ 1370 w 4400428"/>
              <a:gd name="connsiteY4" fmla="*/ 3278506 h 3278506"/>
              <a:gd name="connsiteX5" fmla="*/ 0 w 4400428"/>
              <a:gd name="connsiteY5" fmla="*/ 3170287 h 3278506"/>
              <a:gd name="connsiteX6" fmla="*/ 0 w 4400428"/>
              <a:gd name="connsiteY6" fmla="*/ 0 h 3278506"/>
              <a:gd name="connsiteX0" fmla="*/ 0 w 4400428"/>
              <a:gd name="connsiteY0" fmla="*/ 0 h 3278506"/>
              <a:gd name="connsiteX1" fmla="*/ 1023410 w 4400428"/>
              <a:gd name="connsiteY1" fmla="*/ 1033918 h 3278506"/>
              <a:gd name="connsiteX2" fmla="*/ 3150052 w 4400428"/>
              <a:gd name="connsiteY2" fmla="*/ 2302461 h 3278506"/>
              <a:gd name="connsiteX3" fmla="*/ 4400428 w 4400428"/>
              <a:gd name="connsiteY3" fmla="*/ 3278506 h 3278506"/>
              <a:gd name="connsiteX4" fmla="*/ 1370 w 4400428"/>
              <a:gd name="connsiteY4" fmla="*/ 3278506 h 3278506"/>
              <a:gd name="connsiteX5" fmla="*/ 0 w 4400428"/>
              <a:gd name="connsiteY5" fmla="*/ 3170287 h 3278506"/>
              <a:gd name="connsiteX6" fmla="*/ 0 w 4400428"/>
              <a:gd name="connsiteY6" fmla="*/ 0 h 3278506"/>
              <a:gd name="connsiteX0" fmla="*/ 0 w 4400428"/>
              <a:gd name="connsiteY0" fmla="*/ 0 h 3278506"/>
              <a:gd name="connsiteX1" fmla="*/ 1023410 w 4400428"/>
              <a:gd name="connsiteY1" fmla="*/ 1033918 h 3278506"/>
              <a:gd name="connsiteX2" fmla="*/ 3150052 w 4400428"/>
              <a:gd name="connsiteY2" fmla="*/ 2302461 h 3278506"/>
              <a:gd name="connsiteX3" fmla="*/ 4400428 w 4400428"/>
              <a:gd name="connsiteY3" fmla="*/ 3278506 h 3278506"/>
              <a:gd name="connsiteX4" fmla="*/ 1370 w 4400428"/>
              <a:gd name="connsiteY4" fmla="*/ 3278506 h 3278506"/>
              <a:gd name="connsiteX5" fmla="*/ 0 w 4400428"/>
              <a:gd name="connsiteY5" fmla="*/ 3170287 h 3278506"/>
              <a:gd name="connsiteX6" fmla="*/ 0 w 4400428"/>
              <a:gd name="connsiteY6" fmla="*/ 0 h 3278506"/>
              <a:gd name="connsiteX0" fmla="*/ 0 w 4400428"/>
              <a:gd name="connsiteY0" fmla="*/ 0 h 3278506"/>
              <a:gd name="connsiteX1" fmla="*/ 1023410 w 4400428"/>
              <a:gd name="connsiteY1" fmla="*/ 1033918 h 3278506"/>
              <a:gd name="connsiteX2" fmla="*/ 3119417 w 4400428"/>
              <a:gd name="connsiteY2" fmla="*/ 2162246 h 3278506"/>
              <a:gd name="connsiteX3" fmla="*/ 4400428 w 4400428"/>
              <a:gd name="connsiteY3" fmla="*/ 3278506 h 3278506"/>
              <a:gd name="connsiteX4" fmla="*/ 1370 w 4400428"/>
              <a:gd name="connsiteY4" fmla="*/ 3278506 h 3278506"/>
              <a:gd name="connsiteX5" fmla="*/ 0 w 4400428"/>
              <a:gd name="connsiteY5" fmla="*/ 3170287 h 3278506"/>
              <a:gd name="connsiteX6" fmla="*/ 0 w 4400428"/>
              <a:gd name="connsiteY6" fmla="*/ 0 h 3278506"/>
              <a:gd name="connsiteX0" fmla="*/ 0 w 4400428"/>
              <a:gd name="connsiteY0" fmla="*/ 0 h 3278506"/>
              <a:gd name="connsiteX1" fmla="*/ 1023410 w 4400428"/>
              <a:gd name="connsiteY1" fmla="*/ 1033918 h 3278506"/>
              <a:gd name="connsiteX2" fmla="*/ 3119417 w 4400428"/>
              <a:gd name="connsiteY2" fmla="*/ 2162246 h 3278506"/>
              <a:gd name="connsiteX3" fmla="*/ 4400428 w 4400428"/>
              <a:gd name="connsiteY3" fmla="*/ 3278506 h 3278506"/>
              <a:gd name="connsiteX4" fmla="*/ 1370 w 4400428"/>
              <a:gd name="connsiteY4" fmla="*/ 3278506 h 3278506"/>
              <a:gd name="connsiteX5" fmla="*/ 0 w 4400428"/>
              <a:gd name="connsiteY5" fmla="*/ 3170287 h 3278506"/>
              <a:gd name="connsiteX6" fmla="*/ 0 w 4400428"/>
              <a:gd name="connsiteY6" fmla="*/ 0 h 3278506"/>
              <a:gd name="connsiteX0" fmla="*/ 0 w 4400428"/>
              <a:gd name="connsiteY0" fmla="*/ 0 h 3278506"/>
              <a:gd name="connsiteX1" fmla="*/ 1023410 w 4400428"/>
              <a:gd name="connsiteY1" fmla="*/ 1033918 h 3278506"/>
              <a:gd name="connsiteX2" fmla="*/ 3119417 w 4400428"/>
              <a:gd name="connsiteY2" fmla="*/ 2162246 h 3278506"/>
              <a:gd name="connsiteX3" fmla="*/ 4400428 w 4400428"/>
              <a:gd name="connsiteY3" fmla="*/ 3278506 h 3278506"/>
              <a:gd name="connsiteX4" fmla="*/ 1370 w 4400428"/>
              <a:gd name="connsiteY4" fmla="*/ 3278506 h 3278506"/>
              <a:gd name="connsiteX5" fmla="*/ 0 w 4400428"/>
              <a:gd name="connsiteY5" fmla="*/ 3170287 h 3278506"/>
              <a:gd name="connsiteX6" fmla="*/ 0 w 4400428"/>
              <a:gd name="connsiteY6" fmla="*/ 0 h 3278506"/>
              <a:gd name="connsiteX0" fmla="*/ 0 w 4400428"/>
              <a:gd name="connsiteY0" fmla="*/ 0 h 3278506"/>
              <a:gd name="connsiteX1" fmla="*/ 1023410 w 4400428"/>
              <a:gd name="connsiteY1" fmla="*/ 1033918 h 3278506"/>
              <a:gd name="connsiteX2" fmla="*/ 3119417 w 4400428"/>
              <a:gd name="connsiteY2" fmla="*/ 2162246 h 3278506"/>
              <a:gd name="connsiteX3" fmla="*/ 4400428 w 4400428"/>
              <a:gd name="connsiteY3" fmla="*/ 3278506 h 3278506"/>
              <a:gd name="connsiteX4" fmla="*/ 1370 w 4400428"/>
              <a:gd name="connsiteY4" fmla="*/ 3278506 h 3278506"/>
              <a:gd name="connsiteX5" fmla="*/ 0 w 4400428"/>
              <a:gd name="connsiteY5" fmla="*/ 3170287 h 3278506"/>
              <a:gd name="connsiteX6" fmla="*/ 0 w 4400428"/>
              <a:gd name="connsiteY6" fmla="*/ 0 h 3278506"/>
              <a:gd name="connsiteX0" fmla="*/ 0 w 4400428"/>
              <a:gd name="connsiteY0" fmla="*/ 0 h 3278506"/>
              <a:gd name="connsiteX1" fmla="*/ 1023410 w 4400428"/>
              <a:gd name="connsiteY1" fmla="*/ 1033918 h 3278506"/>
              <a:gd name="connsiteX2" fmla="*/ 3119417 w 4400428"/>
              <a:gd name="connsiteY2" fmla="*/ 2162246 h 3278506"/>
              <a:gd name="connsiteX3" fmla="*/ 4400428 w 4400428"/>
              <a:gd name="connsiteY3" fmla="*/ 3278506 h 3278506"/>
              <a:gd name="connsiteX4" fmla="*/ 1370 w 4400428"/>
              <a:gd name="connsiteY4" fmla="*/ 3278506 h 3278506"/>
              <a:gd name="connsiteX5" fmla="*/ 0 w 4400428"/>
              <a:gd name="connsiteY5" fmla="*/ 3170287 h 3278506"/>
              <a:gd name="connsiteX6" fmla="*/ 0 w 4400428"/>
              <a:gd name="connsiteY6" fmla="*/ 0 h 3278506"/>
              <a:gd name="connsiteX0" fmla="*/ 0 w 4400428"/>
              <a:gd name="connsiteY0" fmla="*/ 0 h 3278506"/>
              <a:gd name="connsiteX1" fmla="*/ 1023410 w 4400428"/>
              <a:gd name="connsiteY1" fmla="*/ 1033918 h 3278506"/>
              <a:gd name="connsiteX2" fmla="*/ 3119417 w 4400428"/>
              <a:gd name="connsiteY2" fmla="*/ 2162246 h 3278506"/>
              <a:gd name="connsiteX3" fmla="*/ 4400428 w 4400428"/>
              <a:gd name="connsiteY3" fmla="*/ 3278506 h 3278506"/>
              <a:gd name="connsiteX4" fmla="*/ 1370 w 4400428"/>
              <a:gd name="connsiteY4" fmla="*/ 3278506 h 3278506"/>
              <a:gd name="connsiteX5" fmla="*/ 0 w 4400428"/>
              <a:gd name="connsiteY5" fmla="*/ 3170287 h 3278506"/>
              <a:gd name="connsiteX6" fmla="*/ 0 w 4400428"/>
              <a:gd name="connsiteY6" fmla="*/ 0 h 3278506"/>
              <a:gd name="connsiteX0" fmla="*/ 0 w 4400428"/>
              <a:gd name="connsiteY0" fmla="*/ 0 h 3278506"/>
              <a:gd name="connsiteX1" fmla="*/ 1023410 w 4400428"/>
              <a:gd name="connsiteY1" fmla="*/ 1033918 h 3278506"/>
              <a:gd name="connsiteX2" fmla="*/ 3119417 w 4400428"/>
              <a:gd name="connsiteY2" fmla="*/ 2162246 h 3278506"/>
              <a:gd name="connsiteX3" fmla="*/ 4400428 w 4400428"/>
              <a:gd name="connsiteY3" fmla="*/ 3278506 h 3278506"/>
              <a:gd name="connsiteX4" fmla="*/ 1370 w 4400428"/>
              <a:gd name="connsiteY4" fmla="*/ 3278506 h 3278506"/>
              <a:gd name="connsiteX5" fmla="*/ 0 w 4400428"/>
              <a:gd name="connsiteY5" fmla="*/ 3170287 h 3278506"/>
              <a:gd name="connsiteX6" fmla="*/ 0 w 4400428"/>
              <a:gd name="connsiteY6" fmla="*/ 0 h 3278506"/>
              <a:gd name="connsiteX0" fmla="*/ 0 w 4400428"/>
              <a:gd name="connsiteY0" fmla="*/ 95512 h 3374018"/>
              <a:gd name="connsiteX1" fmla="*/ 1023410 w 4400428"/>
              <a:gd name="connsiteY1" fmla="*/ 1129430 h 3374018"/>
              <a:gd name="connsiteX2" fmla="*/ 3119417 w 4400428"/>
              <a:gd name="connsiteY2" fmla="*/ 2257758 h 3374018"/>
              <a:gd name="connsiteX3" fmla="*/ 4400428 w 4400428"/>
              <a:gd name="connsiteY3" fmla="*/ 3374018 h 3374018"/>
              <a:gd name="connsiteX4" fmla="*/ 1370 w 4400428"/>
              <a:gd name="connsiteY4" fmla="*/ 3374018 h 3374018"/>
              <a:gd name="connsiteX5" fmla="*/ 0 w 4400428"/>
              <a:gd name="connsiteY5" fmla="*/ 3265799 h 3374018"/>
              <a:gd name="connsiteX6" fmla="*/ 0 w 4400428"/>
              <a:gd name="connsiteY6" fmla="*/ 95512 h 3374018"/>
              <a:gd name="connsiteX0" fmla="*/ 0 w 4400428"/>
              <a:gd name="connsiteY0" fmla="*/ 109706 h 3388212"/>
              <a:gd name="connsiteX1" fmla="*/ 1023410 w 4400428"/>
              <a:gd name="connsiteY1" fmla="*/ 1143624 h 3388212"/>
              <a:gd name="connsiteX2" fmla="*/ 3119417 w 4400428"/>
              <a:gd name="connsiteY2" fmla="*/ 2271952 h 3388212"/>
              <a:gd name="connsiteX3" fmla="*/ 4400428 w 4400428"/>
              <a:gd name="connsiteY3" fmla="*/ 3388212 h 3388212"/>
              <a:gd name="connsiteX4" fmla="*/ 1370 w 4400428"/>
              <a:gd name="connsiteY4" fmla="*/ 3388212 h 3388212"/>
              <a:gd name="connsiteX5" fmla="*/ 0 w 4400428"/>
              <a:gd name="connsiteY5" fmla="*/ 3279993 h 3388212"/>
              <a:gd name="connsiteX6" fmla="*/ 0 w 4400428"/>
              <a:gd name="connsiteY6" fmla="*/ 109706 h 3388212"/>
              <a:gd name="connsiteX0" fmla="*/ 0 w 4400428"/>
              <a:gd name="connsiteY0" fmla="*/ 81215 h 3359721"/>
              <a:gd name="connsiteX1" fmla="*/ 1023410 w 4400428"/>
              <a:gd name="connsiteY1" fmla="*/ 1115133 h 3359721"/>
              <a:gd name="connsiteX2" fmla="*/ 3119417 w 4400428"/>
              <a:gd name="connsiteY2" fmla="*/ 2243461 h 3359721"/>
              <a:gd name="connsiteX3" fmla="*/ 4400428 w 4400428"/>
              <a:gd name="connsiteY3" fmla="*/ 3359721 h 3359721"/>
              <a:gd name="connsiteX4" fmla="*/ 1370 w 4400428"/>
              <a:gd name="connsiteY4" fmla="*/ 3359721 h 3359721"/>
              <a:gd name="connsiteX5" fmla="*/ 0 w 4400428"/>
              <a:gd name="connsiteY5" fmla="*/ 3251502 h 3359721"/>
              <a:gd name="connsiteX6" fmla="*/ 0 w 4400428"/>
              <a:gd name="connsiteY6" fmla="*/ 81215 h 3359721"/>
              <a:gd name="connsiteX0" fmla="*/ 0 w 4400428"/>
              <a:gd name="connsiteY0" fmla="*/ 80741 h 3359247"/>
              <a:gd name="connsiteX1" fmla="*/ 1023410 w 4400428"/>
              <a:gd name="connsiteY1" fmla="*/ 1114659 h 3359247"/>
              <a:gd name="connsiteX2" fmla="*/ 3119417 w 4400428"/>
              <a:gd name="connsiteY2" fmla="*/ 2242987 h 3359247"/>
              <a:gd name="connsiteX3" fmla="*/ 4400428 w 4400428"/>
              <a:gd name="connsiteY3" fmla="*/ 3359247 h 3359247"/>
              <a:gd name="connsiteX4" fmla="*/ 1370 w 4400428"/>
              <a:gd name="connsiteY4" fmla="*/ 3359247 h 3359247"/>
              <a:gd name="connsiteX5" fmla="*/ 0 w 4400428"/>
              <a:gd name="connsiteY5" fmla="*/ 3251028 h 3359247"/>
              <a:gd name="connsiteX6" fmla="*/ 0 w 4400428"/>
              <a:gd name="connsiteY6" fmla="*/ 80741 h 3359247"/>
              <a:gd name="connsiteX0" fmla="*/ 0 w 4400428"/>
              <a:gd name="connsiteY0" fmla="*/ 0 h 3278506"/>
              <a:gd name="connsiteX1" fmla="*/ 1023410 w 4400428"/>
              <a:gd name="connsiteY1" fmla="*/ 1033918 h 3278506"/>
              <a:gd name="connsiteX2" fmla="*/ 3119417 w 4400428"/>
              <a:gd name="connsiteY2" fmla="*/ 2162246 h 3278506"/>
              <a:gd name="connsiteX3" fmla="*/ 4400428 w 4400428"/>
              <a:gd name="connsiteY3" fmla="*/ 3278506 h 3278506"/>
              <a:gd name="connsiteX4" fmla="*/ 1370 w 4400428"/>
              <a:gd name="connsiteY4" fmla="*/ 3278506 h 3278506"/>
              <a:gd name="connsiteX5" fmla="*/ 0 w 4400428"/>
              <a:gd name="connsiteY5" fmla="*/ 3170287 h 3278506"/>
              <a:gd name="connsiteX6" fmla="*/ 0 w 4400428"/>
              <a:gd name="connsiteY6" fmla="*/ 0 h 3278506"/>
              <a:gd name="connsiteX0" fmla="*/ 0 w 4400428"/>
              <a:gd name="connsiteY0" fmla="*/ 0 h 3278506"/>
              <a:gd name="connsiteX1" fmla="*/ 1023410 w 4400428"/>
              <a:gd name="connsiteY1" fmla="*/ 1033918 h 3278506"/>
              <a:gd name="connsiteX2" fmla="*/ 3119417 w 4400428"/>
              <a:gd name="connsiteY2" fmla="*/ 2162246 h 3278506"/>
              <a:gd name="connsiteX3" fmla="*/ 4400428 w 4400428"/>
              <a:gd name="connsiteY3" fmla="*/ 3278506 h 3278506"/>
              <a:gd name="connsiteX4" fmla="*/ 1370 w 4400428"/>
              <a:gd name="connsiteY4" fmla="*/ 3278506 h 3278506"/>
              <a:gd name="connsiteX5" fmla="*/ 0 w 4400428"/>
              <a:gd name="connsiteY5" fmla="*/ 3170287 h 3278506"/>
              <a:gd name="connsiteX6" fmla="*/ 0 w 4400428"/>
              <a:gd name="connsiteY6" fmla="*/ 0 h 3278506"/>
              <a:gd name="connsiteX0" fmla="*/ 0 w 4400428"/>
              <a:gd name="connsiteY0" fmla="*/ 0 h 3278506"/>
              <a:gd name="connsiteX1" fmla="*/ 1023410 w 4400428"/>
              <a:gd name="connsiteY1" fmla="*/ 1033918 h 3278506"/>
              <a:gd name="connsiteX2" fmla="*/ 3119417 w 4400428"/>
              <a:gd name="connsiteY2" fmla="*/ 2162246 h 3278506"/>
              <a:gd name="connsiteX3" fmla="*/ 4400428 w 4400428"/>
              <a:gd name="connsiteY3" fmla="*/ 3278506 h 3278506"/>
              <a:gd name="connsiteX4" fmla="*/ 1370 w 4400428"/>
              <a:gd name="connsiteY4" fmla="*/ 3278506 h 3278506"/>
              <a:gd name="connsiteX5" fmla="*/ 0 w 4400428"/>
              <a:gd name="connsiteY5" fmla="*/ 3170287 h 3278506"/>
              <a:gd name="connsiteX6" fmla="*/ 0 w 4400428"/>
              <a:gd name="connsiteY6" fmla="*/ 0 h 3278506"/>
              <a:gd name="connsiteX0" fmla="*/ 0 w 4400428"/>
              <a:gd name="connsiteY0" fmla="*/ 0 h 3278506"/>
              <a:gd name="connsiteX1" fmla="*/ 680117 w 4400428"/>
              <a:gd name="connsiteY1" fmla="*/ 957040 h 3278506"/>
              <a:gd name="connsiteX2" fmla="*/ 3119417 w 4400428"/>
              <a:gd name="connsiteY2" fmla="*/ 2162246 h 3278506"/>
              <a:gd name="connsiteX3" fmla="*/ 4400428 w 4400428"/>
              <a:gd name="connsiteY3" fmla="*/ 3278506 h 3278506"/>
              <a:gd name="connsiteX4" fmla="*/ 1370 w 4400428"/>
              <a:gd name="connsiteY4" fmla="*/ 3278506 h 3278506"/>
              <a:gd name="connsiteX5" fmla="*/ 0 w 4400428"/>
              <a:gd name="connsiteY5" fmla="*/ 3170287 h 3278506"/>
              <a:gd name="connsiteX6" fmla="*/ 0 w 4400428"/>
              <a:gd name="connsiteY6" fmla="*/ 0 h 3278506"/>
              <a:gd name="connsiteX0" fmla="*/ 0 w 4400428"/>
              <a:gd name="connsiteY0" fmla="*/ 0 h 3278506"/>
              <a:gd name="connsiteX1" fmla="*/ 680117 w 4400428"/>
              <a:gd name="connsiteY1" fmla="*/ 957040 h 3278506"/>
              <a:gd name="connsiteX2" fmla="*/ 3324106 w 4400428"/>
              <a:gd name="connsiteY2" fmla="*/ 2120245 h 3278506"/>
              <a:gd name="connsiteX3" fmla="*/ 4400428 w 4400428"/>
              <a:gd name="connsiteY3" fmla="*/ 3278506 h 3278506"/>
              <a:gd name="connsiteX4" fmla="*/ 1370 w 4400428"/>
              <a:gd name="connsiteY4" fmla="*/ 3278506 h 3278506"/>
              <a:gd name="connsiteX5" fmla="*/ 0 w 4400428"/>
              <a:gd name="connsiteY5" fmla="*/ 3170287 h 3278506"/>
              <a:gd name="connsiteX6" fmla="*/ 0 w 4400428"/>
              <a:gd name="connsiteY6" fmla="*/ 0 h 3278506"/>
              <a:gd name="connsiteX0" fmla="*/ 0 w 4400428"/>
              <a:gd name="connsiteY0" fmla="*/ 0 h 3278506"/>
              <a:gd name="connsiteX1" fmla="*/ 680117 w 4400428"/>
              <a:gd name="connsiteY1" fmla="*/ 957040 h 3278506"/>
              <a:gd name="connsiteX2" fmla="*/ 1844189 w 4400428"/>
              <a:gd name="connsiteY2" fmla="*/ 1780711 h 3278506"/>
              <a:gd name="connsiteX3" fmla="*/ 3324106 w 4400428"/>
              <a:gd name="connsiteY3" fmla="*/ 2120245 h 3278506"/>
              <a:gd name="connsiteX4" fmla="*/ 4400428 w 4400428"/>
              <a:gd name="connsiteY4" fmla="*/ 3278506 h 3278506"/>
              <a:gd name="connsiteX5" fmla="*/ 1370 w 4400428"/>
              <a:gd name="connsiteY5" fmla="*/ 3278506 h 3278506"/>
              <a:gd name="connsiteX6" fmla="*/ 0 w 4400428"/>
              <a:gd name="connsiteY6" fmla="*/ 3170287 h 3278506"/>
              <a:gd name="connsiteX7" fmla="*/ 0 w 4400428"/>
              <a:gd name="connsiteY7" fmla="*/ 0 h 3278506"/>
              <a:gd name="connsiteX0" fmla="*/ 0 w 4400428"/>
              <a:gd name="connsiteY0" fmla="*/ 0 h 3278506"/>
              <a:gd name="connsiteX1" fmla="*/ 680117 w 4400428"/>
              <a:gd name="connsiteY1" fmla="*/ 957040 h 3278506"/>
              <a:gd name="connsiteX2" fmla="*/ 1844189 w 4400428"/>
              <a:gd name="connsiteY2" fmla="*/ 1780711 h 3278506"/>
              <a:gd name="connsiteX3" fmla="*/ 3324106 w 4400428"/>
              <a:gd name="connsiteY3" fmla="*/ 2120245 h 3278506"/>
              <a:gd name="connsiteX4" fmla="*/ 4400428 w 4400428"/>
              <a:gd name="connsiteY4" fmla="*/ 3278506 h 3278506"/>
              <a:gd name="connsiteX5" fmla="*/ 1370 w 4400428"/>
              <a:gd name="connsiteY5" fmla="*/ 3278506 h 3278506"/>
              <a:gd name="connsiteX6" fmla="*/ 0 w 4400428"/>
              <a:gd name="connsiteY6" fmla="*/ 3170287 h 3278506"/>
              <a:gd name="connsiteX7" fmla="*/ 0 w 4400428"/>
              <a:gd name="connsiteY7" fmla="*/ 0 h 3278506"/>
              <a:gd name="connsiteX0" fmla="*/ 0 w 4400428"/>
              <a:gd name="connsiteY0" fmla="*/ 0 h 3278506"/>
              <a:gd name="connsiteX1" fmla="*/ 680117 w 4400428"/>
              <a:gd name="connsiteY1" fmla="*/ 957040 h 3278506"/>
              <a:gd name="connsiteX2" fmla="*/ 1769992 w 4400428"/>
              <a:gd name="connsiteY2" fmla="*/ 1719768 h 3278506"/>
              <a:gd name="connsiteX3" fmla="*/ 3324106 w 4400428"/>
              <a:gd name="connsiteY3" fmla="*/ 2120245 h 3278506"/>
              <a:gd name="connsiteX4" fmla="*/ 4400428 w 4400428"/>
              <a:gd name="connsiteY4" fmla="*/ 3278506 h 3278506"/>
              <a:gd name="connsiteX5" fmla="*/ 1370 w 4400428"/>
              <a:gd name="connsiteY5" fmla="*/ 3278506 h 3278506"/>
              <a:gd name="connsiteX6" fmla="*/ 0 w 4400428"/>
              <a:gd name="connsiteY6" fmla="*/ 3170287 h 3278506"/>
              <a:gd name="connsiteX7" fmla="*/ 0 w 4400428"/>
              <a:gd name="connsiteY7" fmla="*/ 0 h 3278506"/>
              <a:gd name="connsiteX0" fmla="*/ 0 w 4400428"/>
              <a:gd name="connsiteY0" fmla="*/ 0 h 3278506"/>
              <a:gd name="connsiteX1" fmla="*/ 682050 w 4400428"/>
              <a:gd name="connsiteY1" fmla="*/ 871809 h 3278506"/>
              <a:gd name="connsiteX2" fmla="*/ 1769992 w 4400428"/>
              <a:gd name="connsiteY2" fmla="*/ 1719768 h 3278506"/>
              <a:gd name="connsiteX3" fmla="*/ 3324106 w 4400428"/>
              <a:gd name="connsiteY3" fmla="*/ 2120245 h 3278506"/>
              <a:gd name="connsiteX4" fmla="*/ 4400428 w 4400428"/>
              <a:gd name="connsiteY4" fmla="*/ 3278506 h 3278506"/>
              <a:gd name="connsiteX5" fmla="*/ 1370 w 4400428"/>
              <a:gd name="connsiteY5" fmla="*/ 3278506 h 3278506"/>
              <a:gd name="connsiteX6" fmla="*/ 0 w 4400428"/>
              <a:gd name="connsiteY6" fmla="*/ 3170287 h 3278506"/>
              <a:gd name="connsiteX7" fmla="*/ 0 w 4400428"/>
              <a:gd name="connsiteY7" fmla="*/ 0 h 3278506"/>
              <a:gd name="connsiteX0" fmla="*/ 0 w 4400428"/>
              <a:gd name="connsiteY0" fmla="*/ 0 h 3278506"/>
              <a:gd name="connsiteX1" fmla="*/ 682050 w 4400428"/>
              <a:gd name="connsiteY1" fmla="*/ 871809 h 3278506"/>
              <a:gd name="connsiteX2" fmla="*/ 1519187 w 4400428"/>
              <a:gd name="connsiteY2" fmla="*/ 1766670 h 3278506"/>
              <a:gd name="connsiteX3" fmla="*/ 3324106 w 4400428"/>
              <a:gd name="connsiteY3" fmla="*/ 2120245 h 3278506"/>
              <a:gd name="connsiteX4" fmla="*/ 4400428 w 4400428"/>
              <a:gd name="connsiteY4" fmla="*/ 3278506 h 3278506"/>
              <a:gd name="connsiteX5" fmla="*/ 1370 w 4400428"/>
              <a:gd name="connsiteY5" fmla="*/ 3278506 h 3278506"/>
              <a:gd name="connsiteX6" fmla="*/ 0 w 4400428"/>
              <a:gd name="connsiteY6" fmla="*/ 3170287 h 3278506"/>
              <a:gd name="connsiteX7" fmla="*/ 0 w 4400428"/>
              <a:gd name="connsiteY7" fmla="*/ 0 h 3278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400428" h="3278506">
                <a:moveTo>
                  <a:pt x="0" y="0"/>
                </a:moveTo>
                <a:cubicBezTo>
                  <a:pt x="115815" y="246882"/>
                  <a:pt x="428852" y="577364"/>
                  <a:pt x="682050" y="871809"/>
                </a:cubicBezTo>
                <a:cubicBezTo>
                  <a:pt x="935248" y="1166254"/>
                  <a:pt x="1078844" y="1558597"/>
                  <a:pt x="1519187" y="1766670"/>
                </a:cubicBezTo>
                <a:cubicBezTo>
                  <a:pt x="1959530" y="1974743"/>
                  <a:pt x="2843899" y="1868272"/>
                  <a:pt x="3324106" y="2120245"/>
                </a:cubicBezTo>
                <a:cubicBezTo>
                  <a:pt x="3804313" y="2372218"/>
                  <a:pt x="4014271" y="2821306"/>
                  <a:pt x="4400428" y="3278506"/>
                </a:cubicBezTo>
                <a:lnTo>
                  <a:pt x="1370" y="3278506"/>
                </a:lnTo>
                <a:cubicBezTo>
                  <a:pt x="913" y="3242433"/>
                  <a:pt x="457" y="3206360"/>
                  <a:pt x="0" y="3170287"/>
                </a:cubicBez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00416A"/>
              </a:gs>
              <a:gs pos="85000">
                <a:srgbClr val="E4E5E6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4A3844E5-280A-48F7-BD90-439C86063E61}"/>
              </a:ext>
            </a:extLst>
          </p:cNvPr>
          <p:cNvSpPr/>
          <p:nvPr userDrawn="1"/>
        </p:nvSpPr>
        <p:spPr>
          <a:xfrm rot="20789377">
            <a:off x="-123622" y="3988209"/>
            <a:ext cx="5309295" cy="4406866"/>
          </a:xfrm>
          <a:custGeom>
            <a:avLst/>
            <a:gdLst>
              <a:gd name="connsiteX0" fmla="*/ 0 w 4400428"/>
              <a:gd name="connsiteY0" fmla="*/ 0 h 3278506"/>
              <a:gd name="connsiteX1" fmla="*/ 4400428 w 4400428"/>
              <a:gd name="connsiteY1" fmla="*/ 3278506 h 3278506"/>
              <a:gd name="connsiteX2" fmla="*/ 1370 w 4400428"/>
              <a:gd name="connsiteY2" fmla="*/ 3278506 h 3278506"/>
              <a:gd name="connsiteX3" fmla="*/ 0 w 4400428"/>
              <a:gd name="connsiteY3" fmla="*/ 3170287 h 3278506"/>
              <a:gd name="connsiteX4" fmla="*/ 0 w 4400428"/>
              <a:gd name="connsiteY4" fmla="*/ 0 h 3278506"/>
              <a:gd name="connsiteX0" fmla="*/ 0 w 4400428"/>
              <a:gd name="connsiteY0" fmla="*/ 0 h 3278506"/>
              <a:gd name="connsiteX1" fmla="*/ 870233 w 4400428"/>
              <a:gd name="connsiteY1" fmla="*/ 1287781 h 3278506"/>
              <a:gd name="connsiteX2" fmla="*/ 4400428 w 4400428"/>
              <a:gd name="connsiteY2" fmla="*/ 3278506 h 3278506"/>
              <a:gd name="connsiteX3" fmla="*/ 1370 w 4400428"/>
              <a:gd name="connsiteY3" fmla="*/ 3278506 h 3278506"/>
              <a:gd name="connsiteX4" fmla="*/ 0 w 4400428"/>
              <a:gd name="connsiteY4" fmla="*/ 3170287 h 3278506"/>
              <a:gd name="connsiteX5" fmla="*/ 0 w 4400428"/>
              <a:gd name="connsiteY5" fmla="*/ 0 h 3278506"/>
              <a:gd name="connsiteX0" fmla="*/ 0 w 4400428"/>
              <a:gd name="connsiteY0" fmla="*/ 0 h 3278506"/>
              <a:gd name="connsiteX1" fmla="*/ 870233 w 4400428"/>
              <a:gd name="connsiteY1" fmla="*/ 1287781 h 3278506"/>
              <a:gd name="connsiteX2" fmla="*/ 3241958 w 4400428"/>
              <a:gd name="connsiteY2" fmla="*/ 1906906 h 3278506"/>
              <a:gd name="connsiteX3" fmla="*/ 4400428 w 4400428"/>
              <a:gd name="connsiteY3" fmla="*/ 3278506 h 3278506"/>
              <a:gd name="connsiteX4" fmla="*/ 1370 w 4400428"/>
              <a:gd name="connsiteY4" fmla="*/ 3278506 h 3278506"/>
              <a:gd name="connsiteX5" fmla="*/ 0 w 4400428"/>
              <a:gd name="connsiteY5" fmla="*/ 3170287 h 3278506"/>
              <a:gd name="connsiteX6" fmla="*/ 0 w 4400428"/>
              <a:gd name="connsiteY6" fmla="*/ 0 h 3278506"/>
              <a:gd name="connsiteX0" fmla="*/ 0 w 4400428"/>
              <a:gd name="connsiteY0" fmla="*/ 0 h 3278506"/>
              <a:gd name="connsiteX1" fmla="*/ 870233 w 4400428"/>
              <a:gd name="connsiteY1" fmla="*/ 1287781 h 3278506"/>
              <a:gd name="connsiteX2" fmla="*/ 3241958 w 4400428"/>
              <a:gd name="connsiteY2" fmla="*/ 1906906 h 3278506"/>
              <a:gd name="connsiteX3" fmla="*/ 4400428 w 4400428"/>
              <a:gd name="connsiteY3" fmla="*/ 3278506 h 3278506"/>
              <a:gd name="connsiteX4" fmla="*/ 1370 w 4400428"/>
              <a:gd name="connsiteY4" fmla="*/ 3278506 h 3278506"/>
              <a:gd name="connsiteX5" fmla="*/ 0 w 4400428"/>
              <a:gd name="connsiteY5" fmla="*/ 3170287 h 3278506"/>
              <a:gd name="connsiteX6" fmla="*/ 0 w 4400428"/>
              <a:gd name="connsiteY6" fmla="*/ 0 h 3278506"/>
              <a:gd name="connsiteX0" fmla="*/ 0 w 4400428"/>
              <a:gd name="connsiteY0" fmla="*/ 0 h 3278506"/>
              <a:gd name="connsiteX1" fmla="*/ 870233 w 4400428"/>
              <a:gd name="connsiteY1" fmla="*/ 1287781 h 3278506"/>
              <a:gd name="connsiteX2" fmla="*/ 3241958 w 4400428"/>
              <a:gd name="connsiteY2" fmla="*/ 1906906 h 3278506"/>
              <a:gd name="connsiteX3" fmla="*/ 4400428 w 4400428"/>
              <a:gd name="connsiteY3" fmla="*/ 3278506 h 3278506"/>
              <a:gd name="connsiteX4" fmla="*/ 1370 w 4400428"/>
              <a:gd name="connsiteY4" fmla="*/ 3278506 h 3278506"/>
              <a:gd name="connsiteX5" fmla="*/ 0 w 4400428"/>
              <a:gd name="connsiteY5" fmla="*/ 3170287 h 3278506"/>
              <a:gd name="connsiteX6" fmla="*/ 0 w 4400428"/>
              <a:gd name="connsiteY6" fmla="*/ 0 h 3278506"/>
              <a:gd name="connsiteX0" fmla="*/ 0 w 4400428"/>
              <a:gd name="connsiteY0" fmla="*/ 0 h 3278506"/>
              <a:gd name="connsiteX1" fmla="*/ 870233 w 4400428"/>
              <a:gd name="connsiteY1" fmla="*/ 1287781 h 3278506"/>
              <a:gd name="connsiteX2" fmla="*/ 3241958 w 4400428"/>
              <a:gd name="connsiteY2" fmla="*/ 1906906 h 3278506"/>
              <a:gd name="connsiteX3" fmla="*/ 4400428 w 4400428"/>
              <a:gd name="connsiteY3" fmla="*/ 3278506 h 3278506"/>
              <a:gd name="connsiteX4" fmla="*/ 1370 w 4400428"/>
              <a:gd name="connsiteY4" fmla="*/ 3278506 h 3278506"/>
              <a:gd name="connsiteX5" fmla="*/ 0 w 4400428"/>
              <a:gd name="connsiteY5" fmla="*/ 3170287 h 3278506"/>
              <a:gd name="connsiteX6" fmla="*/ 0 w 4400428"/>
              <a:gd name="connsiteY6" fmla="*/ 0 h 3278506"/>
              <a:gd name="connsiteX0" fmla="*/ 0 w 4400428"/>
              <a:gd name="connsiteY0" fmla="*/ 0 h 3278506"/>
              <a:gd name="connsiteX1" fmla="*/ 870233 w 4400428"/>
              <a:gd name="connsiteY1" fmla="*/ 1287781 h 3278506"/>
              <a:gd name="connsiteX2" fmla="*/ 3241958 w 4400428"/>
              <a:gd name="connsiteY2" fmla="*/ 1906906 h 3278506"/>
              <a:gd name="connsiteX3" fmla="*/ 4400428 w 4400428"/>
              <a:gd name="connsiteY3" fmla="*/ 3278506 h 3278506"/>
              <a:gd name="connsiteX4" fmla="*/ 1370 w 4400428"/>
              <a:gd name="connsiteY4" fmla="*/ 3278506 h 3278506"/>
              <a:gd name="connsiteX5" fmla="*/ 0 w 4400428"/>
              <a:gd name="connsiteY5" fmla="*/ 3170287 h 3278506"/>
              <a:gd name="connsiteX6" fmla="*/ 0 w 4400428"/>
              <a:gd name="connsiteY6" fmla="*/ 0 h 3278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0428" h="3278506">
                <a:moveTo>
                  <a:pt x="0" y="0"/>
                </a:moveTo>
                <a:cubicBezTo>
                  <a:pt x="398028" y="286385"/>
                  <a:pt x="-37817" y="655956"/>
                  <a:pt x="870233" y="1287781"/>
                </a:cubicBezTo>
                <a:cubicBezTo>
                  <a:pt x="1778283" y="1919606"/>
                  <a:pt x="2619658" y="1560831"/>
                  <a:pt x="3241958" y="1906906"/>
                </a:cubicBezTo>
                <a:cubicBezTo>
                  <a:pt x="3999590" y="2459356"/>
                  <a:pt x="4014271" y="2821306"/>
                  <a:pt x="4400428" y="3278506"/>
                </a:cubicBezTo>
                <a:lnTo>
                  <a:pt x="1370" y="3278506"/>
                </a:lnTo>
                <a:cubicBezTo>
                  <a:pt x="913" y="3242433"/>
                  <a:pt x="457" y="3206360"/>
                  <a:pt x="0" y="3170287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7000">
                <a:srgbClr val="00416A"/>
              </a:gs>
              <a:gs pos="100000">
                <a:srgbClr val="E4E5E6"/>
              </a:gs>
            </a:gsLst>
            <a:path path="circle">
              <a:fillToRect l="100000" t="100000"/>
            </a:path>
          </a:gradFill>
          <a:ln>
            <a:noFill/>
          </a:ln>
          <a:effectLst>
            <a:outerShdw blurRad="279400" dist="38100" dir="2700000" algn="tl" rotWithShape="0">
              <a:prstClr val="black">
                <a:alpha val="6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04154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1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1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6" grpId="0" animBg="1"/>
      <p:bldP spid="10" grpId="0" animBg="1"/>
      <p:bldP spid="11" grpId="0" animBg="1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F7F3ED-CF9A-439E-88B4-29C5FE551C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8F8E7F9-E657-40DE-80B8-FD1DB64209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5CB30AE-38AE-4422-A64A-68808A6147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6E3D7B-80DE-4725-8BF5-5B17D378D62D}" type="datetimeFigureOut">
              <a:rPr lang="zh-CN" altLang="en-US" smtClean="0"/>
              <a:t>2023/5/27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C0011BD-D11F-4F89-A6C6-BFC06153FD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2E35883-9F53-4A12-929F-631169717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1D3AF-40B8-44B5-812F-FB6634F69C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05373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404C62-E125-4652-BC40-0BF73D9B9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9A1C642-8F2A-4D54-B82E-3E62D5D4A7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06A0112-2879-44A0-94BB-9775368E2F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23C9353-DBEB-4F48-B854-3763E0C24C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6E3D7B-80DE-4725-8BF5-5B17D378D62D}" type="datetimeFigureOut">
              <a:rPr lang="zh-CN" altLang="en-US" smtClean="0"/>
              <a:t>2023/5/27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0C5135C-F7D1-4CD7-98B6-6110142B6A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DD7975B-94A6-436F-952C-93626E129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1D3AF-40B8-44B5-812F-FB6634F69C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25720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54B0AB-A096-4823-8B81-546BED29A8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1B453B0-422D-4FF8-A751-AE47048E90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E39CE04-6868-4613-947F-587BF0AFC6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41EF5DBD-4A11-41F4-843B-17C5514B814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863A6CB4-532A-4AFA-9F0B-AAEDF54EA8A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5648D0E9-9927-4A53-9C0D-0E1FFFAC75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6E3D7B-80DE-4725-8BF5-5B17D378D62D}" type="datetimeFigureOut">
              <a:rPr lang="zh-CN" altLang="en-US" smtClean="0"/>
              <a:t>2023/5/27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166DC19D-B34F-4DDA-8B21-53FCDFCDFA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F4ADE7AF-6FA5-4024-B4E8-99E6D3B54A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1D3AF-40B8-44B5-812F-FB6634F69C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86303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3951C03-7FBE-4394-9B67-D5800A087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5483B22-8FC5-40E3-924C-A606B0AC16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6E3D7B-80DE-4725-8BF5-5B17D378D62D}" type="datetimeFigureOut">
              <a:rPr lang="zh-CN" altLang="en-US" smtClean="0"/>
              <a:t>2023/5/27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D2FDCC8-F396-4870-9797-6F0C6C0666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F68A882-2130-4E78-A25E-34045C5E30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1D3AF-40B8-44B5-812F-FB6634F69C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15097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62D6F27-E501-47D6-8D21-73271683BA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6E3D7B-80DE-4725-8BF5-5B17D378D62D}" type="datetimeFigureOut">
              <a:rPr lang="zh-CN" altLang="en-US" smtClean="0"/>
              <a:t>2023/5/27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D15C3907-A50E-4F2A-A335-00FA4E9673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46EC1A1-2C9A-48D5-A0BD-7A05FBA440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1D3AF-40B8-44B5-812F-FB6634F69C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72784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41BD63-214C-4727-B5AD-A5C8E1880E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0A7968A-8D29-41CD-9263-9E54E2D2F2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DB56E20-DCF5-4EE5-A5CD-935CE7CEAA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1401B95-BA25-43F6-B309-9F274D1632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6E3D7B-80DE-4725-8BF5-5B17D378D62D}" type="datetimeFigureOut">
              <a:rPr lang="zh-CN" altLang="en-US" smtClean="0"/>
              <a:t>2023/5/27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47D8898-7F96-4CF3-974C-C8E7869E55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F0C7D3F-1327-4234-99CF-E4EEEA5780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1D3AF-40B8-44B5-812F-FB6634F69C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976589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66E14E-D1F9-430E-8C08-D4E2B403F1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80D741A9-1873-4603-B80C-B4B33FB6125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C0CC021-38B8-431C-A5FE-2CE594EB13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92F2DB9-BA18-4DF0-B194-027D180385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6E3D7B-80DE-4725-8BF5-5B17D378D62D}" type="datetimeFigureOut">
              <a:rPr lang="zh-CN" altLang="en-US" smtClean="0"/>
              <a:t>2023/5/27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6AE7A78-3FE6-413A-824E-EA3A0D10DC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966AEE2-B8F9-4851-AF74-59BA768524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1D3AF-40B8-44B5-812F-FB6634F69C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28257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C0B231-E506-4F5D-AA31-B3A2B2F92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A19A163-7A0F-4044-92F4-C16191171E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7B541A7-714B-4E44-8BC6-0CFD4CCF13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6E3D7B-80DE-4725-8BF5-5B17D378D62D}" type="datetimeFigureOut">
              <a:rPr lang="zh-CN" altLang="en-US" smtClean="0"/>
              <a:t>2023/5/27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BABB882-2A3B-4570-9795-D291686265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0144A14-6D9C-495D-A0E7-1E46C0195C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1D3AF-40B8-44B5-812F-FB6634F69C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021100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5147E82F-13A8-4010-8355-9204351885A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47462B1-52E5-4A3D-BE74-E0E1FC2DE4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8C50064-2220-4027-89DF-1AFDB2318A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6E3D7B-80DE-4725-8BF5-5B17D378D62D}" type="datetimeFigureOut">
              <a:rPr lang="zh-CN" altLang="en-US" smtClean="0"/>
              <a:t>2023/5/27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9F567D1-E6D4-4B3D-9B5A-97BE50C225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4BB811E-7733-4F5E-BF39-AE99CD5B1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1D3AF-40B8-44B5-812F-FB6634F69C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663536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单击此处添加标题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2023/5/27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单击此处添加副标题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işḻiďe">
            <a:extLst>
              <a:ext uri="{FF2B5EF4-FFF2-40B4-BE49-F238E27FC236}">
                <a16:creationId xmlns:a16="http://schemas.microsoft.com/office/drawing/2014/main" id="{BFFF7F91-0C1F-4544-828A-7E56FF6562D8}"/>
              </a:ext>
            </a:extLst>
          </p:cNvPr>
          <p:cNvSpPr/>
          <p:nvPr userDrawn="1"/>
        </p:nvSpPr>
        <p:spPr>
          <a:xfrm>
            <a:off x="6575486" y="0"/>
            <a:ext cx="5822254" cy="6858000"/>
          </a:xfrm>
          <a:custGeom>
            <a:avLst/>
            <a:gdLst>
              <a:gd name="connsiteX0" fmla="*/ 1859850 w 5822254"/>
              <a:gd name="connsiteY0" fmla="*/ 0 h 6858000"/>
              <a:gd name="connsiteX1" fmla="*/ 5822254 w 5822254"/>
              <a:gd name="connsiteY1" fmla="*/ 0 h 6858000"/>
              <a:gd name="connsiteX2" fmla="*/ 5822254 w 5822254"/>
              <a:gd name="connsiteY2" fmla="*/ 6858000 h 6858000"/>
              <a:gd name="connsiteX3" fmla="*/ 1859850 w 5822254"/>
              <a:gd name="connsiteY3" fmla="*/ 6858000 h 6858000"/>
              <a:gd name="connsiteX4" fmla="*/ 1804224 w 5822254"/>
              <a:gd name="connsiteY4" fmla="*/ 6822339 h 6858000"/>
              <a:gd name="connsiteX5" fmla="*/ 0 w 5822254"/>
              <a:gd name="connsiteY5" fmla="*/ 3429000 h 6858000"/>
              <a:gd name="connsiteX6" fmla="*/ 1804224 w 5822254"/>
              <a:gd name="connsiteY6" fmla="*/ 3566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822254" h="6858000">
                <a:moveTo>
                  <a:pt x="1859850" y="0"/>
                </a:moveTo>
                <a:lnTo>
                  <a:pt x="5822254" y="0"/>
                </a:lnTo>
                <a:lnTo>
                  <a:pt x="5822254" y="6858000"/>
                </a:lnTo>
                <a:lnTo>
                  <a:pt x="1859850" y="6858000"/>
                </a:lnTo>
                <a:lnTo>
                  <a:pt x="1804224" y="6822339"/>
                </a:lnTo>
                <a:cubicBezTo>
                  <a:pt x="715685" y="6086937"/>
                  <a:pt x="0" y="4841547"/>
                  <a:pt x="0" y="3429000"/>
                </a:cubicBezTo>
                <a:cubicBezTo>
                  <a:pt x="0" y="2016453"/>
                  <a:pt x="715685" y="771064"/>
                  <a:pt x="1804224" y="35661"/>
                </a:cubicBezTo>
                <a:close/>
              </a:path>
            </a:pathLst>
          </a:custGeom>
          <a:gradFill flip="none" rotWithShape="1">
            <a:gsLst>
              <a:gs pos="0">
                <a:srgbClr val="00416A">
                  <a:alpha val="94902"/>
                </a:srgbClr>
              </a:gs>
              <a:gs pos="95000">
                <a:srgbClr val="E4E5E6"/>
              </a:gs>
            </a:gsLst>
            <a:lin ang="3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9CA2BB11-0518-4C86-A154-EB31603046ED}"/>
              </a:ext>
            </a:extLst>
          </p:cNvPr>
          <p:cNvGrpSpPr/>
          <p:nvPr userDrawn="1"/>
        </p:nvGrpSpPr>
        <p:grpSpPr>
          <a:xfrm>
            <a:off x="6677891" y="1725684"/>
            <a:ext cx="6044323" cy="2840115"/>
            <a:chOff x="6229303" y="2029530"/>
            <a:chExt cx="6470001" cy="2978594"/>
          </a:xfrm>
        </p:grpSpPr>
        <p:sp>
          <p:nvSpPr>
            <p:cNvPr id="7" name="íšḷïḋè">
              <a:extLst>
                <a:ext uri="{FF2B5EF4-FFF2-40B4-BE49-F238E27FC236}">
                  <a16:creationId xmlns:a16="http://schemas.microsoft.com/office/drawing/2014/main" id="{35E76610-5EE1-46E4-A2FD-D5245850B0BA}"/>
                </a:ext>
              </a:extLst>
            </p:cNvPr>
            <p:cNvSpPr/>
            <p:nvPr/>
          </p:nvSpPr>
          <p:spPr bwMode="auto">
            <a:xfrm>
              <a:off x="6295542" y="3745320"/>
              <a:ext cx="1017080" cy="1209386"/>
            </a:xfrm>
            <a:custGeom>
              <a:avLst/>
              <a:gdLst>
                <a:gd name="T0" fmla="*/ 229 w 229"/>
                <a:gd name="T1" fmla="*/ 272 h 272"/>
                <a:gd name="T2" fmla="*/ 217 w 229"/>
                <a:gd name="T3" fmla="*/ 254 h 272"/>
                <a:gd name="T4" fmla="*/ 177 w 229"/>
                <a:gd name="T5" fmla="*/ 59 h 272"/>
                <a:gd name="T6" fmla="*/ 150 w 229"/>
                <a:gd name="T7" fmla="*/ 36 h 272"/>
                <a:gd name="T8" fmla="*/ 143 w 229"/>
                <a:gd name="T9" fmla="*/ 112 h 272"/>
                <a:gd name="T10" fmla="*/ 125 w 229"/>
                <a:gd name="T11" fmla="*/ 107 h 272"/>
                <a:gd name="T12" fmla="*/ 134 w 229"/>
                <a:gd name="T13" fmla="*/ 25 h 272"/>
                <a:gd name="T14" fmla="*/ 114 w 229"/>
                <a:gd name="T15" fmla="*/ 14 h 272"/>
                <a:gd name="T16" fmla="*/ 107 w 229"/>
                <a:gd name="T17" fmla="*/ 84 h 272"/>
                <a:gd name="T18" fmla="*/ 89 w 229"/>
                <a:gd name="T19" fmla="*/ 79 h 272"/>
                <a:gd name="T20" fmla="*/ 97 w 229"/>
                <a:gd name="T21" fmla="*/ 7 h 272"/>
                <a:gd name="T22" fmla="*/ 73 w 229"/>
                <a:gd name="T23" fmla="*/ 1 h 272"/>
                <a:gd name="T24" fmla="*/ 74 w 229"/>
                <a:gd name="T25" fmla="*/ 54 h 272"/>
                <a:gd name="T26" fmla="*/ 57 w 229"/>
                <a:gd name="T27" fmla="*/ 53 h 272"/>
                <a:gd name="T28" fmla="*/ 54 w 229"/>
                <a:gd name="T29" fmla="*/ 0 h 272"/>
                <a:gd name="T30" fmla="*/ 38 w 229"/>
                <a:gd name="T31" fmla="*/ 3 h 272"/>
                <a:gd name="T32" fmla="*/ 43 w 229"/>
                <a:gd name="T33" fmla="*/ 33 h 272"/>
                <a:gd name="T34" fmla="*/ 27 w 229"/>
                <a:gd name="T35" fmla="*/ 33 h 272"/>
                <a:gd name="T36" fmla="*/ 21 w 229"/>
                <a:gd name="T37" fmla="*/ 9 h 272"/>
                <a:gd name="T38" fmla="*/ 0 w 229"/>
                <a:gd name="T39" fmla="*/ 26 h 272"/>
                <a:gd name="T40" fmla="*/ 208 w 229"/>
                <a:gd name="T41" fmla="*/ 272 h 272"/>
                <a:gd name="T42" fmla="*/ 229 w 229"/>
                <a:gd name="T43" fmla="*/ 272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29" h="272">
                  <a:moveTo>
                    <a:pt x="229" y="272"/>
                  </a:moveTo>
                  <a:cubicBezTo>
                    <a:pt x="226" y="266"/>
                    <a:pt x="222" y="260"/>
                    <a:pt x="217" y="254"/>
                  </a:cubicBezTo>
                  <a:cubicBezTo>
                    <a:pt x="174" y="193"/>
                    <a:pt x="158" y="115"/>
                    <a:pt x="177" y="59"/>
                  </a:cubicBezTo>
                  <a:cubicBezTo>
                    <a:pt x="169" y="51"/>
                    <a:pt x="159" y="43"/>
                    <a:pt x="150" y="36"/>
                  </a:cubicBezTo>
                  <a:cubicBezTo>
                    <a:pt x="143" y="59"/>
                    <a:pt x="141" y="86"/>
                    <a:pt x="143" y="112"/>
                  </a:cubicBezTo>
                  <a:cubicBezTo>
                    <a:pt x="143" y="124"/>
                    <a:pt x="126" y="119"/>
                    <a:pt x="125" y="107"/>
                  </a:cubicBezTo>
                  <a:cubicBezTo>
                    <a:pt x="124" y="79"/>
                    <a:pt x="126" y="50"/>
                    <a:pt x="134" y="25"/>
                  </a:cubicBezTo>
                  <a:cubicBezTo>
                    <a:pt x="127" y="21"/>
                    <a:pt x="121" y="17"/>
                    <a:pt x="114" y="14"/>
                  </a:cubicBezTo>
                  <a:cubicBezTo>
                    <a:pt x="107" y="35"/>
                    <a:pt x="106" y="60"/>
                    <a:pt x="107" y="84"/>
                  </a:cubicBezTo>
                  <a:cubicBezTo>
                    <a:pt x="107" y="96"/>
                    <a:pt x="89" y="91"/>
                    <a:pt x="89" y="79"/>
                  </a:cubicBezTo>
                  <a:cubicBezTo>
                    <a:pt x="88" y="54"/>
                    <a:pt x="90" y="28"/>
                    <a:pt x="97" y="7"/>
                  </a:cubicBezTo>
                  <a:cubicBezTo>
                    <a:pt x="89" y="4"/>
                    <a:pt x="81" y="2"/>
                    <a:pt x="73" y="1"/>
                  </a:cubicBezTo>
                  <a:cubicBezTo>
                    <a:pt x="68" y="17"/>
                    <a:pt x="69" y="36"/>
                    <a:pt x="74" y="54"/>
                  </a:cubicBezTo>
                  <a:cubicBezTo>
                    <a:pt x="78" y="66"/>
                    <a:pt x="61" y="65"/>
                    <a:pt x="57" y="53"/>
                  </a:cubicBezTo>
                  <a:cubicBezTo>
                    <a:pt x="52" y="36"/>
                    <a:pt x="51" y="17"/>
                    <a:pt x="54" y="0"/>
                  </a:cubicBezTo>
                  <a:cubicBezTo>
                    <a:pt x="48" y="0"/>
                    <a:pt x="43" y="1"/>
                    <a:pt x="38" y="3"/>
                  </a:cubicBezTo>
                  <a:cubicBezTo>
                    <a:pt x="38" y="12"/>
                    <a:pt x="40" y="23"/>
                    <a:pt x="43" y="33"/>
                  </a:cubicBezTo>
                  <a:cubicBezTo>
                    <a:pt x="47" y="45"/>
                    <a:pt x="30" y="45"/>
                    <a:pt x="27" y="33"/>
                  </a:cubicBezTo>
                  <a:cubicBezTo>
                    <a:pt x="24" y="25"/>
                    <a:pt x="22" y="17"/>
                    <a:pt x="21" y="9"/>
                  </a:cubicBezTo>
                  <a:cubicBezTo>
                    <a:pt x="13" y="13"/>
                    <a:pt x="6" y="19"/>
                    <a:pt x="0" y="26"/>
                  </a:cubicBezTo>
                  <a:cubicBezTo>
                    <a:pt x="66" y="111"/>
                    <a:pt x="135" y="193"/>
                    <a:pt x="208" y="272"/>
                  </a:cubicBezTo>
                  <a:lnTo>
                    <a:pt x="229" y="272"/>
                  </a:lnTo>
                  <a:close/>
                </a:path>
              </a:pathLst>
            </a:custGeom>
            <a:solidFill>
              <a:srgbClr val="4C7B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" name="iṩḷíďè">
              <a:extLst>
                <a:ext uri="{FF2B5EF4-FFF2-40B4-BE49-F238E27FC236}">
                  <a16:creationId xmlns:a16="http://schemas.microsoft.com/office/drawing/2014/main" id="{3B579042-15AA-41C0-A4C2-BCE21A9F4CC7}"/>
                </a:ext>
              </a:extLst>
            </p:cNvPr>
            <p:cNvSpPr/>
            <p:nvPr/>
          </p:nvSpPr>
          <p:spPr bwMode="auto">
            <a:xfrm>
              <a:off x="6229303" y="3860703"/>
              <a:ext cx="991440" cy="1094002"/>
            </a:xfrm>
            <a:custGeom>
              <a:avLst/>
              <a:gdLst>
                <a:gd name="T0" fmla="*/ 35 w 223"/>
                <a:gd name="T1" fmla="*/ 71 h 246"/>
                <a:gd name="T2" fmla="*/ 3 w 223"/>
                <a:gd name="T3" fmla="*/ 81 h 246"/>
                <a:gd name="T4" fmla="*/ 6 w 223"/>
                <a:gd name="T5" fmla="*/ 96 h 246"/>
                <a:gd name="T6" fmla="*/ 8 w 223"/>
                <a:gd name="T7" fmla="*/ 104 h 246"/>
                <a:gd name="T8" fmla="*/ 36 w 223"/>
                <a:gd name="T9" fmla="*/ 85 h 246"/>
                <a:gd name="T10" fmla="*/ 49 w 223"/>
                <a:gd name="T11" fmla="*/ 101 h 246"/>
                <a:gd name="T12" fmla="*/ 14 w 223"/>
                <a:gd name="T13" fmla="*/ 125 h 246"/>
                <a:gd name="T14" fmla="*/ 19 w 223"/>
                <a:gd name="T15" fmla="*/ 138 h 246"/>
                <a:gd name="T16" fmla="*/ 62 w 223"/>
                <a:gd name="T17" fmla="*/ 122 h 246"/>
                <a:gd name="T18" fmla="*/ 67 w 223"/>
                <a:gd name="T19" fmla="*/ 141 h 246"/>
                <a:gd name="T20" fmla="*/ 27 w 223"/>
                <a:gd name="T21" fmla="*/ 157 h 246"/>
                <a:gd name="T22" fmla="*/ 40 w 223"/>
                <a:gd name="T23" fmla="*/ 179 h 246"/>
                <a:gd name="T24" fmla="*/ 79 w 223"/>
                <a:gd name="T25" fmla="*/ 150 h 246"/>
                <a:gd name="T26" fmla="*/ 88 w 223"/>
                <a:gd name="T27" fmla="*/ 168 h 246"/>
                <a:gd name="T28" fmla="*/ 52 w 223"/>
                <a:gd name="T29" fmla="*/ 195 h 246"/>
                <a:gd name="T30" fmla="*/ 56 w 223"/>
                <a:gd name="T31" fmla="*/ 198 h 246"/>
                <a:gd name="T32" fmla="*/ 63 w 223"/>
                <a:gd name="T33" fmla="*/ 204 h 246"/>
                <a:gd name="T34" fmla="*/ 72 w 223"/>
                <a:gd name="T35" fmla="*/ 203 h 246"/>
                <a:gd name="T36" fmla="*/ 200 w 223"/>
                <a:gd name="T37" fmla="*/ 246 h 246"/>
                <a:gd name="T38" fmla="*/ 223 w 223"/>
                <a:gd name="T39" fmla="*/ 246 h 246"/>
                <a:gd name="T40" fmla="*/ 15 w 223"/>
                <a:gd name="T41" fmla="*/ 0 h 246"/>
                <a:gd name="T42" fmla="*/ 2 w 223"/>
                <a:gd name="T43" fmla="*/ 27 h 246"/>
                <a:gd name="T44" fmla="*/ 24 w 223"/>
                <a:gd name="T45" fmla="*/ 32 h 246"/>
                <a:gd name="T46" fmla="*/ 24 w 223"/>
                <a:gd name="T47" fmla="*/ 50 h 246"/>
                <a:gd name="T48" fmla="*/ 0 w 223"/>
                <a:gd name="T49" fmla="*/ 46 h 246"/>
                <a:gd name="T50" fmla="*/ 1 w 223"/>
                <a:gd name="T51" fmla="*/ 60 h 246"/>
                <a:gd name="T52" fmla="*/ 26 w 223"/>
                <a:gd name="T53" fmla="*/ 53 h 246"/>
                <a:gd name="T54" fmla="*/ 35 w 223"/>
                <a:gd name="T55" fmla="*/ 71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23" h="246">
                  <a:moveTo>
                    <a:pt x="35" y="71"/>
                  </a:moveTo>
                  <a:cubicBezTo>
                    <a:pt x="24" y="74"/>
                    <a:pt x="13" y="77"/>
                    <a:pt x="3" y="81"/>
                  </a:cubicBezTo>
                  <a:cubicBezTo>
                    <a:pt x="4" y="86"/>
                    <a:pt x="5" y="91"/>
                    <a:pt x="6" y="96"/>
                  </a:cubicBezTo>
                  <a:cubicBezTo>
                    <a:pt x="7" y="99"/>
                    <a:pt x="8" y="102"/>
                    <a:pt x="8" y="104"/>
                  </a:cubicBezTo>
                  <a:cubicBezTo>
                    <a:pt x="18" y="98"/>
                    <a:pt x="27" y="93"/>
                    <a:pt x="36" y="85"/>
                  </a:cubicBezTo>
                  <a:cubicBezTo>
                    <a:pt x="43" y="79"/>
                    <a:pt x="56" y="95"/>
                    <a:pt x="49" y="101"/>
                  </a:cubicBezTo>
                  <a:cubicBezTo>
                    <a:pt x="38" y="111"/>
                    <a:pt x="26" y="117"/>
                    <a:pt x="14" y="125"/>
                  </a:cubicBezTo>
                  <a:cubicBezTo>
                    <a:pt x="16" y="129"/>
                    <a:pt x="17" y="134"/>
                    <a:pt x="19" y="138"/>
                  </a:cubicBezTo>
                  <a:cubicBezTo>
                    <a:pt x="32" y="130"/>
                    <a:pt x="46" y="124"/>
                    <a:pt x="62" y="122"/>
                  </a:cubicBezTo>
                  <a:cubicBezTo>
                    <a:pt x="72" y="121"/>
                    <a:pt x="77" y="140"/>
                    <a:pt x="67" y="141"/>
                  </a:cubicBezTo>
                  <a:cubicBezTo>
                    <a:pt x="53" y="143"/>
                    <a:pt x="39" y="149"/>
                    <a:pt x="27" y="157"/>
                  </a:cubicBezTo>
                  <a:cubicBezTo>
                    <a:pt x="31" y="165"/>
                    <a:pt x="35" y="172"/>
                    <a:pt x="40" y="179"/>
                  </a:cubicBezTo>
                  <a:cubicBezTo>
                    <a:pt x="51" y="167"/>
                    <a:pt x="64" y="157"/>
                    <a:pt x="79" y="150"/>
                  </a:cubicBezTo>
                  <a:cubicBezTo>
                    <a:pt x="88" y="146"/>
                    <a:pt x="97" y="164"/>
                    <a:pt x="88" y="168"/>
                  </a:cubicBezTo>
                  <a:cubicBezTo>
                    <a:pt x="74" y="174"/>
                    <a:pt x="63" y="184"/>
                    <a:pt x="52" y="195"/>
                  </a:cubicBezTo>
                  <a:cubicBezTo>
                    <a:pt x="53" y="196"/>
                    <a:pt x="54" y="197"/>
                    <a:pt x="56" y="198"/>
                  </a:cubicBezTo>
                  <a:cubicBezTo>
                    <a:pt x="58" y="201"/>
                    <a:pt x="60" y="203"/>
                    <a:pt x="63" y="204"/>
                  </a:cubicBezTo>
                  <a:cubicBezTo>
                    <a:pt x="66" y="205"/>
                    <a:pt x="69" y="204"/>
                    <a:pt x="72" y="203"/>
                  </a:cubicBezTo>
                  <a:cubicBezTo>
                    <a:pt x="110" y="189"/>
                    <a:pt x="163" y="207"/>
                    <a:pt x="200" y="246"/>
                  </a:cubicBezTo>
                  <a:cubicBezTo>
                    <a:pt x="223" y="246"/>
                    <a:pt x="223" y="246"/>
                    <a:pt x="223" y="246"/>
                  </a:cubicBezTo>
                  <a:cubicBezTo>
                    <a:pt x="150" y="167"/>
                    <a:pt x="81" y="85"/>
                    <a:pt x="15" y="0"/>
                  </a:cubicBezTo>
                  <a:cubicBezTo>
                    <a:pt x="9" y="8"/>
                    <a:pt x="5" y="17"/>
                    <a:pt x="2" y="27"/>
                  </a:cubicBezTo>
                  <a:cubicBezTo>
                    <a:pt x="9" y="27"/>
                    <a:pt x="16" y="29"/>
                    <a:pt x="24" y="32"/>
                  </a:cubicBezTo>
                  <a:cubicBezTo>
                    <a:pt x="35" y="36"/>
                    <a:pt x="35" y="54"/>
                    <a:pt x="24" y="50"/>
                  </a:cubicBezTo>
                  <a:cubicBezTo>
                    <a:pt x="16" y="46"/>
                    <a:pt x="8" y="45"/>
                    <a:pt x="0" y="46"/>
                  </a:cubicBezTo>
                  <a:cubicBezTo>
                    <a:pt x="0" y="51"/>
                    <a:pt x="0" y="55"/>
                    <a:pt x="1" y="60"/>
                  </a:cubicBezTo>
                  <a:cubicBezTo>
                    <a:pt x="9" y="57"/>
                    <a:pt x="17" y="55"/>
                    <a:pt x="26" y="53"/>
                  </a:cubicBezTo>
                  <a:cubicBezTo>
                    <a:pt x="36" y="51"/>
                    <a:pt x="45" y="69"/>
                    <a:pt x="35" y="71"/>
                  </a:cubicBezTo>
                  <a:close/>
                </a:path>
              </a:pathLst>
            </a:custGeom>
            <a:solidFill>
              <a:srgbClr val="408C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" name="îṥ1íḑê">
              <a:extLst>
                <a:ext uri="{FF2B5EF4-FFF2-40B4-BE49-F238E27FC236}">
                  <a16:creationId xmlns:a16="http://schemas.microsoft.com/office/drawing/2014/main" id="{F8693265-35C8-4C84-AAF9-008F589D8189}"/>
                </a:ext>
              </a:extLst>
            </p:cNvPr>
            <p:cNvSpPr/>
            <p:nvPr/>
          </p:nvSpPr>
          <p:spPr bwMode="auto">
            <a:xfrm>
              <a:off x="7966460" y="2922680"/>
              <a:ext cx="1044858" cy="1320495"/>
            </a:xfrm>
            <a:custGeom>
              <a:avLst/>
              <a:gdLst>
                <a:gd name="T0" fmla="*/ 231 w 235"/>
                <a:gd name="T1" fmla="*/ 277 h 297"/>
                <a:gd name="T2" fmla="*/ 217 w 235"/>
                <a:gd name="T3" fmla="*/ 255 h 297"/>
                <a:gd name="T4" fmla="*/ 177 w 235"/>
                <a:gd name="T5" fmla="*/ 60 h 297"/>
                <a:gd name="T6" fmla="*/ 149 w 235"/>
                <a:gd name="T7" fmla="*/ 36 h 297"/>
                <a:gd name="T8" fmla="*/ 142 w 235"/>
                <a:gd name="T9" fmla="*/ 112 h 297"/>
                <a:gd name="T10" fmla="*/ 125 w 235"/>
                <a:gd name="T11" fmla="*/ 107 h 297"/>
                <a:gd name="T12" fmla="*/ 133 w 235"/>
                <a:gd name="T13" fmla="*/ 25 h 297"/>
                <a:gd name="T14" fmla="*/ 114 w 235"/>
                <a:gd name="T15" fmla="*/ 14 h 297"/>
                <a:gd name="T16" fmla="*/ 106 w 235"/>
                <a:gd name="T17" fmla="*/ 85 h 297"/>
                <a:gd name="T18" fmla="*/ 89 w 235"/>
                <a:gd name="T19" fmla="*/ 80 h 297"/>
                <a:gd name="T20" fmla="*/ 96 w 235"/>
                <a:gd name="T21" fmla="*/ 7 h 297"/>
                <a:gd name="T22" fmla="*/ 72 w 235"/>
                <a:gd name="T23" fmla="*/ 1 h 297"/>
                <a:gd name="T24" fmla="*/ 74 w 235"/>
                <a:gd name="T25" fmla="*/ 54 h 297"/>
                <a:gd name="T26" fmla="*/ 57 w 235"/>
                <a:gd name="T27" fmla="*/ 54 h 297"/>
                <a:gd name="T28" fmla="*/ 54 w 235"/>
                <a:gd name="T29" fmla="*/ 0 h 297"/>
                <a:gd name="T30" fmla="*/ 37 w 235"/>
                <a:gd name="T31" fmla="*/ 3 h 297"/>
                <a:gd name="T32" fmla="*/ 43 w 235"/>
                <a:gd name="T33" fmla="*/ 33 h 297"/>
                <a:gd name="T34" fmla="*/ 26 w 235"/>
                <a:gd name="T35" fmla="*/ 33 h 297"/>
                <a:gd name="T36" fmla="*/ 21 w 235"/>
                <a:gd name="T37" fmla="*/ 9 h 297"/>
                <a:gd name="T38" fmla="*/ 0 w 235"/>
                <a:gd name="T39" fmla="*/ 26 h 297"/>
                <a:gd name="T40" fmla="*/ 231 w 235"/>
                <a:gd name="T41" fmla="*/ 297 h 297"/>
                <a:gd name="T42" fmla="*/ 231 w 235"/>
                <a:gd name="T43" fmla="*/ 277 h 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35" h="297">
                  <a:moveTo>
                    <a:pt x="231" y="277"/>
                  </a:moveTo>
                  <a:cubicBezTo>
                    <a:pt x="228" y="269"/>
                    <a:pt x="222" y="262"/>
                    <a:pt x="217" y="255"/>
                  </a:cubicBezTo>
                  <a:cubicBezTo>
                    <a:pt x="173" y="194"/>
                    <a:pt x="157" y="116"/>
                    <a:pt x="177" y="60"/>
                  </a:cubicBezTo>
                  <a:cubicBezTo>
                    <a:pt x="168" y="51"/>
                    <a:pt x="159" y="43"/>
                    <a:pt x="149" y="36"/>
                  </a:cubicBezTo>
                  <a:cubicBezTo>
                    <a:pt x="142" y="59"/>
                    <a:pt x="141" y="87"/>
                    <a:pt x="142" y="112"/>
                  </a:cubicBezTo>
                  <a:cubicBezTo>
                    <a:pt x="143" y="124"/>
                    <a:pt x="125" y="119"/>
                    <a:pt x="125" y="107"/>
                  </a:cubicBezTo>
                  <a:cubicBezTo>
                    <a:pt x="123" y="79"/>
                    <a:pt x="125" y="50"/>
                    <a:pt x="133" y="25"/>
                  </a:cubicBezTo>
                  <a:cubicBezTo>
                    <a:pt x="127" y="21"/>
                    <a:pt x="120" y="17"/>
                    <a:pt x="114" y="14"/>
                  </a:cubicBezTo>
                  <a:cubicBezTo>
                    <a:pt x="106" y="35"/>
                    <a:pt x="105" y="60"/>
                    <a:pt x="106" y="85"/>
                  </a:cubicBezTo>
                  <a:cubicBezTo>
                    <a:pt x="106" y="96"/>
                    <a:pt x="89" y="92"/>
                    <a:pt x="89" y="80"/>
                  </a:cubicBezTo>
                  <a:cubicBezTo>
                    <a:pt x="88" y="54"/>
                    <a:pt x="89" y="29"/>
                    <a:pt x="96" y="7"/>
                  </a:cubicBezTo>
                  <a:cubicBezTo>
                    <a:pt x="88" y="4"/>
                    <a:pt x="80" y="2"/>
                    <a:pt x="72" y="1"/>
                  </a:cubicBezTo>
                  <a:cubicBezTo>
                    <a:pt x="68" y="17"/>
                    <a:pt x="68" y="37"/>
                    <a:pt x="74" y="54"/>
                  </a:cubicBezTo>
                  <a:cubicBezTo>
                    <a:pt x="77" y="66"/>
                    <a:pt x="61" y="66"/>
                    <a:pt x="57" y="54"/>
                  </a:cubicBezTo>
                  <a:cubicBezTo>
                    <a:pt x="51" y="36"/>
                    <a:pt x="50" y="17"/>
                    <a:pt x="54" y="0"/>
                  </a:cubicBezTo>
                  <a:cubicBezTo>
                    <a:pt x="48" y="1"/>
                    <a:pt x="42" y="2"/>
                    <a:pt x="37" y="3"/>
                  </a:cubicBezTo>
                  <a:cubicBezTo>
                    <a:pt x="38" y="13"/>
                    <a:pt x="40" y="23"/>
                    <a:pt x="43" y="33"/>
                  </a:cubicBezTo>
                  <a:cubicBezTo>
                    <a:pt x="47" y="46"/>
                    <a:pt x="30" y="45"/>
                    <a:pt x="26" y="33"/>
                  </a:cubicBezTo>
                  <a:cubicBezTo>
                    <a:pt x="24" y="25"/>
                    <a:pt x="22" y="17"/>
                    <a:pt x="21" y="9"/>
                  </a:cubicBezTo>
                  <a:cubicBezTo>
                    <a:pt x="13" y="13"/>
                    <a:pt x="5" y="19"/>
                    <a:pt x="0" y="26"/>
                  </a:cubicBezTo>
                  <a:cubicBezTo>
                    <a:pt x="72" y="120"/>
                    <a:pt x="149" y="212"/>
                    <a:pt x="231" y="297"/>
                  </a:cubicBezTo>
                  <a:cubicBezTo>
                    <a:pt x="235" y="293"/>
                    <a:pt x="234" y="284"/>
                    <a:pt x="231" y="277"/>
                  </a:cubicBezTo>
                  <a:close/>
                </a:path>
              </a:pathLst>
            </a:custGeom>
            <a:solidFill>
              <a:srgbClr val="4C7B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" name="îṧlidé">
              <a:extLst>
                <a:ext uri="{FF2B5EF4-FFF2-40B4-BE49-F238E27FC236}">
                  <a16:creationId xmlns:a16="http://schemas.microsoft.com/office/drawing/2014/main" id="{295BFD13-311E-41DB-9852-CB97A4D06020}"/>
                </a:ext>
              </a:extLst>
            </p:cNvPr>
            <p:cNvSpPr/>
            <p:nvPr/>
          </p:nvSpPr>
          <p:spPr bwMode="auto">
            <a:xfrm>
              <a:off x="7895947" y="3038064"/>
              <a:ext cx="1096140" cy="1237164"/>
            </a:xfrm>
            <a:custGeom>
              <a:avLst/>
              <a:gdLst>
                <a:gd name="T0" fmla="*/ 16 w 247"/>
                <a:gd name="T1" fmla="*/ 0 h 278"/>
                <a:gd name="T2" fmla="*/ 3 w 247"/>
                <a:gd name="T3" fmla="*/ 27 h 278"/>
                <a:gd name="T4" fmla="*/ 24 w 247"/>
                <a:gd name="T5" fmla="*/ 32 h 278"/>
                <a:gd name="T6" fmla="*/ 25 w 247"/>
                <a:gd name="T7" fmla="*/ 50 h 278"/>
                <a:gd name="T8" fmla="*/ 1 w 247"/>
                <a:gd name="T9" fmla="*/ 46 h 278"/>
                <a:gd name="T10" fmla="*/ 1 w 247"/>
                <a:gd name="T11" fmla="*/ 61 h 278"/>
                <a:gd name="T12" fmla="*/ 27 w 247"/>
                <a:gd name="T13" fmla="*/ 53 h 278"/>
                <a:gd name="T14" fmla="*/ 36 w 247"/>
                <a:gd name="T15" fmla="*/ 72 h 278"/>
                <a:gd name="T16" fmla="*/ 4 w 247"/>
                <a:gd name="T17" fmla="*/ 81 h 278"/>
                <a:gd name="T18" fmla="*/ 7 w 247"/>
                <a:gd name="T19" fmla="*/ 96 h 278"/>
                <a:gd name="T20" fmla="*/ 9 w 247"/>
                <a:gd name="T21" fmla="*/ 105 h 278"/>
                <a:gd name="T22" fmla="*/ 36 w 247"/>
                <a:gd name="T23" fmla="*/ 86 h 278"/>
                <a:gd name="T24" fmla="*/ 49 w 247"/>
                <a:gd name="T25" fmla="*/ 102 h 278"/>
                <a:gd name="T26" fmla="*/ 15 w 247"/>
                <a:gd name="T27" fmla="*/ 125 h 278"/>
                <a:gd name="T28" fmla="*/ 19 w 247"/>
                <a:gd name="T29" fmla="*/ 139 h 278"/>
                <a:gd name="T30" fmla="*/ 62 w 247"/>
                <a:gd name="T31" fmla="*/ 123 h 278"/>
                <a:gd name="T32" fmla="*/ 67 w 247"/>
                <a:gd name="T33" fmla="*/ 142 h 278"/>
                <a:gd name="T34" fmla="*/ 28 w 247"/>
                <a:gd name="T35" fmla="*/ 158 h 278"/>
                <a:gd name="T36" fmla="*/ 40 w 247"/>
                <a:gd name="T37" fmla="*/ 179 h 278"/>
                <a:gd name="T38" fmla="*/ 80 w 247"/>
                <a:gd name="T39" fmla="*/ 150 h 278"/>
                <a:gd name="T40" fmla="*/ 89 w 247"/>
                <a:gd name="T41" fmla="*/ 168 h 278"/>
                <a:gd name="T42" fmla="*/ 53 w 247"/>
                <a:gd name="T43" fmla="*/ 195 h 278"/>
                <a:gd name="T44" fmla="*/ 56 w 247"/>
                <a:gd name="T45" fmla="*/ 199 h 278"/>
                <a:gd name="T46" fmla="*/ 64 w 247"/>
                <a:gd name="T47" fmla="*/ 204 h 278"/>
                <a:gd name="T48" fmla="*/ 73 w 247"/>
                <a:gd name="T49" fmla="*/ 203 h 278"/>
                <a:gd name="T50" fmla="*/ 202 w 247"/>
                <a:gd name="T51" fmla="*/ 248 h 278"/>
                <a:gd name="T52" fmla="*/ 223 w 247"/>
                <a:gd name="T53" fmla="*/ 269 h 278"/>
                <a:gd name="T54" fmla="*/ 246 w 247"/>
                <a:gd name="T55" fmla="*/ 273 h 278"/>
                <a:gd name="T56" fmla="*/ 247 w 247"/>
                <a:gd name="T57" fmla="*/ 271 h 278"/>
                <a:gd name="T58" fmla="*/ 16 w 247"/>
                <a:gd name="T59" fmla="*/ 0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47" h="278">
                  <a:moveTo>
                    <a:pt x="16" y="0"/>
                  </a:moveTo>
                  <a:cubicBezTo>
                    <a:pt x="10" y="8"/>
                    <a:pt x="5" y="17"/>
                    <a:pt x="3" y="27"/>
                  </a:cubicBezTo>
                  <a:cubicBezTo>
                    <a:pt x="10" y="28"/>
                    <a:pt x="17" y="29"/>
                    <a:pt x="24" y="32"/>
                  </a:cubicBezTo>
                  <a:cubicBezTo>
                    <a:pt x="35" y="36"/>
                    <a:pt x="36" y="55"/>
                    <a:pt x="25" y="50"/>
                  </a:cubicBezTo>
                  <a:cubicBezTo>
                    <a:pt x="16" y="47"/>
                    <a:pt x="8" y="46"/>
                    <a:pt x="1" y="46"/>
                  </a:cubicBezTo>
                  <a:cubicBezTo>
                    <a:pt x="0" y="51"/>
                    <a:pt x="1" y="56"/>
                    <a:pt x="1" y="61"/>
                  </a:cubicBezTo>
                  <a:cubicBezTo>
                    <a:pt x="9" y="58"/>
                    <a:pt x="18" y="55"/>
                    <a:pt x="27" y="53"/>
                  </a:cubicBezTo>
                  <a:cubicBezTo>
                    <a:pt x="37" y="51"/>
                    <a:pt x="46" y="69"/>
                    <a:pt x="36" y="72"/>
                  </a:cubicBezTo>
                  <a:cubicBezTo>
                    <a:pt x="25" y="74"/>
                    <a:pt x="14" y="77"/>
                    <a:pt x="4" y="81"/>
                  </a:cubicBezTo>
                  <a:cubicBezTo>
                    <a:pt x="5" y="86"/>
                    <a:pt x="6" y="91"/>
                    <a:pt x="7" y="96"/>
                  </a:cubicBezTo>
                  <a:cubicBezTo>
                    <a:pt x="8" y="99"/>
                    <a:pt x="8" y="102"/>
                    <a:pt x="9" y="105"/>
                  </a:cubicBezTo>
                  <a:cubicBezTo>
                    <a:pt x="18" y="99"/>
                    <a:pt x="28" y="93"/>
                    <a:pt x="36" y="86"/>
                  </a:cubicBezTo>
                  <a:cubicBezTo>
                    <a:pt x="44" y="79"/>
                    <a:pt x="56" y="95"/>
                    <a:pt x="49" y="102"/>
                  </a:cubicBezTo>
                  <a:cubicBezTo>
                    <a:pt x="39" y="111"/>
                    <a:pt x="26" y="117"/>
                    <a:pt x="15" y="125"/>
                  </a:cubicBezTo>
                  <a:cubicBezTo>
                    <a:pt x="16" y="130"/>
                    <a:pt x="18" y="134"/>
                    <a:pt x="19" y="139"/>
                  </a:cubicBezTo>
                  <a:cubicBezTo>
                    <a:pt x="32" y="130"/>
                    <a:pt x="47" y="125"/>
                    <a:pt x="62" y="123"/>
                  </a:cubicBezTo>
                  <a:cubicBezTo>
                    <a:pt x="73" y="122"/>
                    <a:pt x="78" y="141"/>
                    <a:pt x="67" y="142"/>
                  </a:cubicBezTo>
                  <a:cubicBezTo>
                    <a:pt x="53" y="143"/>
                    <a:pt x="39" y="149"/>
                    <a:pt x="28" y="158"/>
                  </a:cubicBezTo>
                  <a:cubicBezTo>
                    <a:pt x="31" y="165"/>
                    <a:pt x="35" y="172"/>
                    <a:pt x="40" y="179"/>
                  </a:cubicBezTo>
                  <a:cubicBezTo>
                    <a:pt x="51" y="167"/>
                    <a:pt x="64" y="157"/>
                    <a:pt x="80" y="150"/>
                  </a:cubicBezTo>
                  <a:cubicBezTo>
                    <a:pt x="89" y="146"/>
                    <a:pt x="98" y="165"/>
                    <a:pt x="89" y="168"/>
                  </a:cubicBezTo>
                  <a:cubicBezTo>
                    <a:pt x="75" y="175"/>
                    <a:pt x="63" y="184"/>
                    <a:pt x="53" y="195"/>
                  </a:cubicBezTo>
                  <a:cubicBezTo>
                    <a:pt x="54" y="197"/>
                    <a:pt x="55" y="198"/>
                    <a:pt x="56" y="199"/>
                  </a:cubicBezTo>
                  <a:cubicBezTo>
                    <a:pt x="58" y="201"/>
                    <a:pt x="61" y="203"/>
                    <a:pt x="64" y="204"/>
                  </a:cubicBezTo>
                  <a:cubicBezTo>
                    <a:pt x="67" y="205"/>
                    <a:pt x="70" y="204"/>
                    <a:pt x="73" y="203"/>
                  </a:cubicBezTo>
                  <a:cubicBezTo>
                    <a:pt x="111" y="189"/>
                    <a:pt x="166" y="208"/>
                    <a:pt x="202" y="248"/>
                  </a:cubicBezTo>
                  <a:cubicBezTo>
                    <a:pt x="209" y="256"/>
                    <a:pt x="215" y="264"/>
                    <a:pt x="223" y="269"/>
                  </a:cubicBezTo>
                  <a:cubicBezTo>
                    <a:pt x="231" y="275"/>
                    <a:pt x="241" y="278"/>
                    <a:pt x="246" y="273"/>
                  </a:cubicBezTo>
                  <a:cubicBezTo>
                    <a:pt x="247" y="272"/>
                    <a:pt x="247" y="272"/>
                    <a:pt x="247" y="271"/>
                  </a:cubicBezTo>
                  <a:cubicBezTo>
                    <a:pt x="165" y="186"/>
                    <a:pt x="88" y="94"/>
                    <a:pt x="16" y="0"/>
                  </a:cubicBezTo>
                  <a:close/>
                </a:path>
              </a:pathLst>
            </a:custGeom>
            <a:solidFill>
              <a:srgbClr val="408C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" name="iŝľîḑê">
              <a:extLst>
                <a:ext uri="{FF2B5EF4-FFF2-40B4-BE49-F238E27FC236}">
                  <a16:creationId xmlns:a16="http://schemas.microsoft.com/office/drawing/2014/main" id="{C9B4BA78-D9EC-4E99-B608-62D41ABD5098}"/>
                </a:ext>
              </a:extLst>
            </p:cNvPr>
            <p:cNvSpPr/>
            <p:nvPr/>
          </p:nvSpPr>
          <p:spPr bwMode="auto">
            <a:xfrm>
              <a:off x="7611764" y="3741046"/>
              <a:ext cx="536318" cy="1213659"/>
            </a:xfrm>
            <a:custGeom>
              <a:avLst/>
              <a:gdLst>
                <a:gd name="T0" fmla="*/ 40 w 121"/>
                <a:gd name="T1" fmla="*/ 273 h 273"/>
                <a:gd name="T2" fmla="*/ 121 w 121"/>
                <a:gd name="T3" fmla="*/ 137 h 273"/>
                <a:gd name="T4" fmla="*/ 114 w 121"/>
                <a:gd name="T5" fmla="*/ 102 h 273"/>
                <a:gd name="T6" fmla="*/ 62 w 121"/>
                <a:gd name="T7" fmla="*/ 158 h 273"/>
                <a:gd name="T8" fmla="*/ 51 w 121"/>
                <a:gd name="T9" fmla="*/ 143 h 273"/>
                <a:gd name="T10" fmla="*/ 108 w 121"/>
                <a:gd name="T11" fmla="*/ 83 h 273"/>
                <a:gd name="T12" fmla="*/ 99 w 121"/>
                <a:gd name="T13" fmla="*/ 63 h 273"/>
                <a:gd name="T14" fmla="*/ 50 w 121"/>
                <a:gd name="T15" fmla="*/ 114 h 273"/>
                <a:gd name="T16" fmla="*/ 39 w 121"/>
                <a:gd name="T17" fmla="*/ 99 h 273"/>
                <a:gd name="T18" fmla="*/ 89 w 121"/>
                <a:gd name="T19" fmla="*/ 46 h 273"/>
                <a:gd name="T20" fmla="*/ 74 w 121"/>
                <a:gd name="T21" fmla="*/ 27 h 273"/>
                <a:gd name="T22" fmla="*/ 43 w 121"/>
                <a:gd name="T23" fmla="*/ 70 h 273"/>
                <a:gd name="T24" fmla="*/ 29 w 121"/>
                <a:gd name="T25" fmla="*/ 59 h 273"/>
                <a:gd name="T26" fmla="*/ 59 w 121"/>
                <a:gd name="T27" fmla="*/ 15 h 273"/>
                <a:gd name="T28" fmla="*/ 45 w 121"/>
                <a:gd name="T29" fmla="*/ 7 h 273"/>
                <a:gd name="T30" fmla="*/ 31 w 121"/>
                <a:gd name="T31" fmla="*/ 35 h 273"/>
                <a:gd name="T32" fmla="*/ 17 w 121"/>
                <a:gd name="T33" fmla="*/ 24 h 273"/>
                <a:gd name="T34" fmla="*/ 28 w 121"/>
                <a:gd name="T35" fmla="*/ 2 h 273"/>
                <a:gd name="T36" fmla="*/ 0 w 121"/>
                <a:gd name="T37" fmla="*/ 3 h 273"/>
                <a:gd name="T38" fmla="*/ 12 w 121"/>
                <a:gd name="T39" fmla="*/ 273 h 273"/>
                <a:gd name="T40" fmla="*/ 40 w 121"/>
                <a:gd name="T41" fmla="*/ 273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1" h="273">
                  <a:moveTo>
                    <a:pt x="40" y="273"/>
                  </a:moveTo>
                  <a:cubicBezTo>
                    <a:pt x="51" y="215"/>
                    <a:pt x="81" y="163"/>
                    <a:pt x="121" y="137"/>
                  </a:cubicBezTo>
                  <a:cubicBezTo>
                    <a:pt x="119" y="125"/>
                    <a:pt x="117" y="113"/>
                    <a:pt x="114" y="102"/>
                  </a:cubicBezTo>
                  <a:cubicBezTo>
                    <a:pt x="94" y="116"/>
                    <a:pt x="76" y="137"/>
                    <a:pt x="62" y="158"/>
                  </a:cubicBezTo>
                  <a:cubicBezTo>
                    <a:pt x="55" y="167"/>
                    <a:pt x="44" y="153"/>
                    <a:pt x="51" y="143"/>
                  </a:cubicBezTo>
                  <a:cubicBezTo>
                    <a:pt x="67" y="120"/>
                    <a:pt x="86" y="98"/>
                    <a:pt x="108" y="83"/>
                  </a:cubicBezTo>
                  <a:cubicBezTo>
                    <a:pt x="105" y="76"/>
                    <a:pt x="102" y="69"/>
                    <a:pt x="99" y="63"/>
                  </a:cubicBezTo>
                  <a:cubicBezTo>
                    <a:pt x="80" y="74"/>
                    <a:pt x="64" y="94"/>
                    <a:pt x="50" y="114"/>
                  </a:cubicBezTo>
                  <a:cubicBezTo>
                    <a:pt x="43" y="123"/>
                    <a:pt x="32" y="109"/>
                    <a:pt x="39" y="99"/>
                  </a:cubicBezTo>
                  <a:cubicBezTo>
                    <a:pt x="54" y="79"/>
                    <a:pt x="70" y="59"/>
                    <a:pt x="89" y="46"/>
                  </a:cubicBezTo>
                  <a:cubicBezTo>
                    <a:pt x="84" y="39"/>
                    <a:pt x="79" y="33"/>
                    <a:pt x="74" y="27"/>
                  </a:cubicBezTo>
                  <a:cubicBezTo>
                    <a:pt x="60" y="37"/>
                    <a:pt x="49" y="53"/>
                    <a:pt x="43" y="70"/>
                  </a:cubicBezTo>
                  <a:cubicBezTo>
                    <a:pt x="38" y="82"/>
                    <a:pt x="25" y="71"/>
                    <a:pt x="29" y="59"/>
                  </a:cubicBezTo>
                  <a:cubicBezTo>
                    <a:pt x="36" y="42"/>
                    <a:pt x="46" y="26"/>
                    <a:pt x="59" y="15"/>
                  </a:cubicBezTo>
                  <a:cubicBezTo>
                    <a:pt x="54" y="12"/>
                    <a:pt x="50" y="9"/>
                    <a:pt x="45" y="7"/>
                  </a:cubicBezTo>
                  <a:cubicBezTo>
                    <a:pt x="39" y="15"/>
                    <a:pt x="34" y="24"/>
                    <a:pt x="31" y="35"/>
                  </a:cubicBezTo>
                  <a:cubicBezTo>
                    <a:pt x="26" y="47"/>
                    <a:pt x="13" y="36"/>
                    <a:pt x="17" y="24"/>
                  </a:cubicBezTo>
                  <a:cubicBezTo>
                    <a:pt x="20" y="16"/>
                    <a:pt x="24" y="9"/>
                    <a:pt x="28" y="2"/>
                  </a:cubicBezTo>
                  <a:cubicBezTo>
                    <a:pt x="19" y="0"/>
                    <a:pt x="9" y="1"/>
                    <a:pt x="0" y="3"/>
                  </a:cubicBezTo>
                  <a:cubicBezTo>
                    <a:pt x="1" y="93"/>
                    <a:pt x="5" y="183"/>
                    <a:pt x="12" y="273"/>
                  </a:cubicBezTo>
                  <a:lnTo>
                    <a:pt x="40" y="273"/>
                  </a:lnTo>
                  <a:close/>
                </a:path>
              </a:pathLst>
            </a:custGeom>
            <a:solidFill>
              <a:srgbClr val="4C7B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" name="ïSḻîḓe">
              <a:extLst>
                <a:ext uri="{FF2B5EF4-FFF2-40B4-BE49-F238E27FC236}">
                  <a16:creationId xmlns:a16="http://schemas.microsoft.com/office/drawing/2014/main" id="{A5BD5409-26A1-478E-8013-B32C5EE81E86}"/>
                </a:ext>
              </a:extLst>
            </p:cNvPr>
            <p:cNvSpPr/>
            <p:nvPr/>
          </p:nvSpPr>
          <p:spPr bwMode="auto">
            <a:xfrm>
              <a:off x="7216469" y="3753867"/>
              <a:ext cx="448712" cy="1200839"/>
            </a:xfrm>
            <a:custGeom>
              <a:avLst/>
              <a:gdLst>
                <a:gd name="T0" fmla="*/ 50 w 101"/>
                <a:gd name="T1" fmla="*/ 158 h 270"/>
                <a:gd name="T2" fmla="*/ 46 w 101"/>
                <a:gd name="T3" fmla="*/ 178 h 270"/>
                <a:gd name="T4" fmla="*/ 1 w 101"/>
                <a:gd name="T5" fmla="*/ 178 h 270"/>
                <a:gd name="T6" fmla="*/ 1 w 101"/>
                <a:gd name="T7" fmla="*/ 182 h 270"/>
                <a:gd name="T8" fmla="*/ 4 w 101"/>
                <a:gd name="T9" fmla="*/ 191 h 270"/>
                <a:gd name="T10" fmla="*/ 12 w 101"/>
                <a:gd name="T11" fmla="*/ 196 h 270"/>
                <a:gd name="T12" fmla="*/ 79 w 101"/>
                <a:gd name="T13" fmla="*/ 270 h 270"/>
                <a:gd name="T14" fmla="*/ 101 w 101"/>
                <a:gd name="T15" fmla="*/ 270 h 270"/>
                <a:gd name="T16" fmla="*/ 89 w 101"/>
                <a:gd name="T17" fmla="*/ 0 h 270"/>
                <a:gd name="T18" fmla="*/ 63 w 101"/>
                <a:gd name="T19" fmla="*/ 13 h 270"/>
                <a:gd name="T20" fmla="*/ 77 w 101"/>
                <a:gd name="T21" fmla="*/ 30 h 270"/>
                <a:gd name="T22" fmla="*/ 67 w 101"/>
                <a:gd name="T23" fmla="*/ 45 h 270"/>
                <a:gd name="T24" fmla="*/ 50 w 101"/>
                <a:gd name="T25" fmla="*/ 27 h 270"/>
                <a:gd name="T26" fmla="*/ 41 w 101"/>
                <a:gd name="T27" fmla="*/ 39 h 270"/>
                <a:gd name="T28" fmla="*/ 66 w 101"/>
                <a:gd name="T29" fmla="*/ 49 h 270"/>
                <a:gd name="T30" fmla="*/ 62 w 101"/>
                <a:gd name="T31" fmla="*/ 69 h 270"/>
                <a:gd name="T32" fmla="*/ 31 w 101"/>
                <a:gd name="T33" fmla="*/ 57 h 270"/>
                <a:gd name="T34" fmla="*/ 24 w 101"/>
                <a:gd name="T35" fmla="*/ 71 h 270"/>
                <a:gd name="T36" fmla="*/ 21 w 101"/>
                <a:gd name="T37" fmla="*/ 79 h 270"/>
                <a:gd name="T38" fmla="*/ 54 w 101"/>
                <a:gd name="T39" fmla="*/ 80 h 270"/>
                <a:gd name="T40" fmla="*/ 55 w 101"/>
                <a:gd name="T41" fmla="*/ 101 h 270"/>
                <a:gd name="T42" fmla="*/ 13 w 101"/>
                <a:gd name="T43" fmla="*/ 98 h 270"/>
                <a:gd name="T44" fmla="*/ 9 w 101"/>
                <a:gd name="T45" fmla="*/ 112 h 270"/>
                <a:gd name="T46" fmla="*/ 52 w 101"/>
                <a:gd name="T47" fmla="*/ 126 h 270"/>
                <a:gd name="T48" fmla="*/ 45 w 101"/>
                <a:gd name="T49" fmla="*/ 144 h 270"/>
                <a:gd name="T50" fmla="*/ 4 w 101"/>
                <a:gd name="T51" fmla="*/ 132 h 270"/>
                <a:gd name="T52" fmla="*/ 0 w 101"/>
                <a:gd name="T53" fmla="*/ 157 h 270"/>
                <a:gd name="T54" fmla="*/ 50 w 101"/>
                <a:gd name="T55" fmla="*/ 158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01" h="270">
                  <a:moveTo>
                    <a:pt x="50" y="158"/>
                  </a:moveTo>
                  <a:cubicBezTo>
                    <a:pt x="59" y="160"/>
                    <a:pt x="55" y="180"/>
                    <a:pt x="46" y="178"/>
                  </a:cubicBezTo>
                  <a:cubicBezTo>
                    <a:pt x="31" y="174"/>
                    <a:pt x="16" y="175"/>
                    <a:pt x="1" y="178"/>
                  </a:cubicBezTo>
                  <a:cubicBezTo>
                    <a:pt x="1" y="179"/>
                    <a:pt x="1" y="181"/>
                    <a:pt x="1" y="182"/>
                  </a:cubicBezTo>
                  <a:cubicBezTo>
                    <a:pt x="2" y="185"/>
                    <a:pt x="2" y="189"/>
                    <a:pt x="4" y="191"/>
                  </a:cubicBezTo>
                  <a:cubicBezTo>
                    <a:pt x="6" y="194"/>
                    <a:pt x="9" y="195"/>
                    <a:pt x="12" y="196"/>
                  </a:cubicBezTo>
                  <a:cubicBezTo>
                    <a:pt x="41" y="205"/>
                    <a:pt x="66" y="233"/>
                    <a:pt x="79" y="270"/>
                  </a:cubicBezTo>
                  <a:cubicBezTo>
                    <a:pt x="101" y="270"/>
                    <a:pt x="101" y="270"/>
                    <a:pt x="101" y="270"/>
                  </a:cubicBezTo>
                  <a:cubicBezTo>
                    <a:pt x="94" y="180"/>
                    <a:pt x="90" y="90"/>
                    <a:pt x="89" y="0"/>
                  </a:cubicBezTo>
                  <a:cubicBezTo>
                    <a:pt x="80" y="2"/>
                    <a:pt x="71" y="7"/>
                    <a:pt x="63" y="13"/>
                  </a:cubicBezTo>
                  <a:cubicBezTo>
                    <a:pt x="68" y="18"/>
                    <a:pt x="73" y="23"/>
                    <a:pt x="77" y="30"/>
                  </a:cubicBezTo>
                  <a:cubicBezTo>
                    <a:pt x="83" y="40"/>
                    <a:pt x="73" y="55"/>
                    <a:pt x="67" y="45"/>
                  </a:cubicBezTo>
                  <a:cubicBezTo>
                    <a:pt x="62" y="37"/>
                    <a:pt x="56" y="31"/>
                    <a:pt x="50" y="27"/>
                  </a:cubicBezTo>
                  <a:cubicBezTo>
                    <a:pt x="47" y="31"/>
                    <a:pt x="44" y="35"/>
                    <a:pt x="41" y="39"/>
                  </a:cubicBezTo>
                  <a:cubicBezTo>
                    <a:pt x="50" y="42"/>
                    <a:pt x="58" y="45"/>
                    <a:pt x="66" y="49"/>
                  </a:cubicBezTo>
                  <a:cubicBezTo>
                    <a:pt x="76" y="53"/>
                    <a:pt x="72" y="73"/>
                    <a:pt x="62" y="69"/>
                  </a:cubicBezTo>
                  <a:cubicBezTo>
                    <a:pt x="52" y="64"/>
                    <a:pt x="42" y="60"/>
                    <a:pt x="31" y="57"/>
                  </a:cubicBezTo>
                  <a:cubicBezTo>
                    <a:pt x="29" y="62"/>
                    <a:pt x="26" y="66"/>
                    <a:pt x="24" y="71"/>
                  </a:cubicBezTo>
                  <a:cubicBezTo>
                    <a:pt x="23" y="73"/>
                    <a:pt x="22" y="76"/>
                    <a:pt x="21" y="79"/>
                  </a:cubicBezTo>
                  <a:cubicBezTo>
                    <a:pt x="32" y="80"/>
                    <a:pt x="43" y="81"/>
                    <a:pt x="54" y="80"/>
                  </a:cubicBezTo>
                  <a:cubicBezTo>
                    <a:pt x="64" y="79"/>
                    <a:pt x="64" y="100"/>
                    <a:pt x="55" y="101"/>
                  </a:cubicBezTo>
                  <a:cubicBezTo>
                    <a:pt x="41" y="102"/>
                    <a:pt x="27" y="99"/>
                    <a:pt x="13" y="98"/>
                  </a:cubicBezTo>
                  <a:cubicBezTo>
                    <a:pt x="11" y="103"/>
                    <a:pt x="10" y="107"/>
                    <a:pt x="9" y="112"/>
                  </a:cubicBezTo>
                  <a:cubicBezTo>
                    <a:pt x="24" y="113"/>
                    <a:pt x="39" y="118"/>
                    <a:pt x="52" y="126"/>
                  </a:cubicBezTo>
                  <a:cubicBezTo>
                    <a:pt x="61" y="131"/>
                    <a:pt x="54" y="149"/>
                    <a:pt x="45" y="144"/>
                  </a:cubicBezTo>
                  <a:cubicBezTo>
                    <a:pt x="33" y="136"/>
                    <a:pt x="18" y="133"/>
                    <a:pt x="4" y="132"/>
                  </a:cubicBezTo>
                  <a:cubicBezTo>
                    <a:pt x="2" y="140"/>
                    <a:pt x="1" y="149"/>
                    <a:pt x="0" y="157"/>
                  </a:cubicBezTo>
                  <a:cubicBezTo>
                    <a:pt x="17" y="154"/>
                    <a:pt x="33" y="154"/>
                    <a:pt x="50" y="158"/>
                  </a:cubicBezTo>
                  <a:close/>
                </a:path>
              </a:pathLst>
            </a:custGeom>
            <a:solidFill>
              <a:srgbClr val="408C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" name="î$ļïďe">
              <a:extLst>
                <a:ext uri="{FF2B5EF4-FFF2-40B4-BE49-F238E27FC236}">
                  <a16:creationId xmlns:a16="http://schemas.microsoft.com/office/drawing/2014/main" id="{DFDBED0F-5276-42C2-B760-9C002F91F9B1}"/>
                </a:ext>
              </a:extLst>
            </p:cNvPr>
            <p:cNvSpPr/>
            <p:nvPr/>
          </p:nvSpPr>
          <p:spPr bwMode="auto">
            <a:xfrm>
              <a:off x="11596753" y="3879933"/>
              <a:ext cx="1070499" cy="1074773"/>
            </a:xfrm>
            <a:custGeom>
              <a:avLst/>
              <a:gdLst>
                <a:gd name="T0" fmla="*/ 27 w 241"/>
                <a:gd name="T1" fmla="*/ 242 h 242"/>
                <a:gd name="T2" fmla="*/ 201 w 241"/>
                <a:gd name="T3" fmla="*/ 180 h 242"/>
                <a:gd name="T4" fmla="*/ 219 w 241"/>
                <a:gd name="T5" fmla="*/ 149 h 242"/>
                <a:gd name="T6" fmla="*/ 143 w 241"/>
                <a:gd name="T7" fmla="*/ 155 h 242"/>
                <a:gd name="T8" fmla="*/ 145 w 241"/>
                <a:gd name="T9" fmla="*/ 137 h 242"/>
                <a:gd name="T10" fmla="*/ 228 w 241"/>
                <a:gd name="T11" fmla="*/ 131 h 242"/>
                <a:gd name="T12" fmla="*/ 235 w 241"/>
                <a:gd name="T13" fmla="*/ 110 h 242"/>
                <a:gd name="T14" fmla="*/ 164 w 241"/>
                <a:gd name="T15" fmla="*/ 115 h 242"/>
                <a:gd name="T16" fmla="*/ 166 w 241"/>
                <a:gd name="T17" fmla="*/ 96 h 242"/>
                <a:gd name="T18" fmla="*/ 239 w 241"/>
                <a:gd name="T19" fmla="*/ 92 h 242"/>
                <a:gd name="T20" fmla="*/ 241 w 241"/>
                <a:gd name="T21" fmla="*/ 67 h 242"/>
                <a:gd name="T22" fmla="*/ 189 w 241"/>
                <a:gd name="T23" fmla="*/ 77 h 242"/>
                <a:gd name="T24" fmla="*/ 186 w 241"/>
                <a:gd name="T25" fmla="*/ 61 h 242"/>
                <a:gd name="T26" fmla="*/ 238 w 241"/>
                <a:gd name="T27" fmla="*/ 49 h 242"/>
                <a:gd name="T28" fmla="*/ 233 w 241"/>
                <a:gd name="T29" fmla="*/ 33 h 242"/>
                <a:gd name="T30" fmla="*/ 204 w 241"/>
                <a:gd name="T31" fmla="*/ 44 h 242"/>
                <a:gd name="T32" fmla="*/ 201 w 241"/>
                <a:gd name="T33" fmla="*/ 27 h 242"/>
                <a:gd name="T34" fmla="*/ 224 w 241"/>
                <a:gd name="T35" fmla="*/ 18 h 242"/>
                <a:gd name="T36" fmla="*/ 204 w 241"/>
                <a:gd name="T37" fmla="*/ 0 h 242"/>
                <a:gd name="T38" fmla="*/ 0 w 241"/>
                <a:gd name="T39" fmla="*/ 242 h 242"/>
                <a:gd name="T40" fmla="*/ 27 w 241"/>
                <a:gd name="T41" fmla="*/ 242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41" h="242">
                  <a:moveTo>
                    <a:pt x="27" y="242"/>
                  </a:moveTo>
                  <a:cubicBezTo>
                    <a:pt x="79" y="195"/>
                    <a:pt x="146" y="171"/>
                    <a:pt x="201" y="180"/>
                  </a:cubicBezTo>
                  <a:cubicBezTo>
                    <a:pt x="208" y="170"/>
                    <a:pt x="214" y="160"/>
                    <a:pt x="219" y="149"/>
                  </a:cubicBezTo>
                  <a:cubicBezTo>
                    <a:pt x="195" y="146"/>
                    <a:pt x="168" y="149"/>
                    <a:pt x="143" y="155"/>
                  </a:cubicBezTo>
                  <a:cubicBezTo>
                    <a:pt x="132" y="157"/>
                    <a:pt x="134" y="139"/>
                    <a:pt x="145" y="137"/>
                  </a:cubicBezTo>
                  <a:cubicBezTo>
                    <a:pt x="173" y="131"/>
                    <a:pt x="202" y="128"/>
                    <a:pt x="228" y="131"/>
                  </a:cubicBezTo>
                  <a:cubicBezTo>
                    <a:pt x="231" y="124"/>
                    <a:pt x="233" y="117"/>
                    <a:pt x="235" y="110"/>
                  </a:cubicBezTo>
                  <a:cubicBezTo>
                    <a:pt x="213" y="106"/>
                    <a:pt x="188" y="110"/>
                    <a:pt x="164" y="115"/>
                  </a:cubicBezTo>
                  <a:cubicBezTo>
                    <a:pt x="153" y="117"/>
                    <a:pt x="155" y="99"/>
                    <a:pt x="166" y="96"/>
                  </a:cubicBezTo>
                  <a:cubicBezTo>
                    <a:pt x="191" y="91"/>
                    <a:pt x="216" y="88"/>
                    <a:pt x="239" y="92"/>
                  </a:cubicBezTo>
                  <a:cubicBezTo>
                    <a:pt x="240" y="84"/>
                    <a:pt x="241" y="75"/>
                    <a:pt x="241" y="67"/>
                  </a:cubicBezTo>
                  <a:cubicBezTo>
                    <a:pt x="224" y="66"/>
                    <a:pt x="205" y="69"/>
                    <a:pt x="189" y="77"/>
                  </a:cubicBezTo>
                  <a:cubicBezTo>
                    <a:pt x="178" y="83"/>
                    <a:pt x="175" y="67"/>
                    <a:pt x="186" y="61"/>
                  </a:cubicBezTo>
                  <a:cubicBezTo>
                    <a:pt x="203" y="52"/>
                    <a:pt x="221" y="48"/>
                    <a:pt x="238" y="49"/>
                  </a:cubicBezTo>
                  <a:cubicBezTo>
                    <a:pt x="237" y="43"/>
                    <a:pt x="235" y="38"/>
                    <a:pt x="233" y="33"/>
                  </a:cubicBezTo>
                  <a:cubicBezTo>
                    <a:pt x="223" y="35"/>
                    <a:pt x="214" y="39"/>
                    <a:pt x="204" y="44"/>
                  </a:cubicBezTo>
                  <a:cubicBezTo>
                    <a:pt x="193" y="49"/>
                    <a:pt x="190" y="33"/>
                    <a:pt x="201" y="27"/>
                  </a:cubicBezTo>
                  <a:cubicBezTo>
                    <a:pt x="209" y="23"/>
                    <a:pt x="217" y="20"/>
                    <a:pt x="224" y="18"/>
                  </a:cubicBezTo>
                  <a:cubicBezTo>
                    <a:pt x="219" y="10"/>
                    <a:pt x="212" y="4"/>
                    <a:pt x="204" y="0"/>
                  </a:cubicBezTo>
                  <a:cubicBezTo>
                    <a:pt x="133" y="77"/>
                    <a:pt x="64" y="158"/>
                    <a:pt x="0" y="242"/>
                  </a:cubicBezTo>
                  <a:lnTo>
                    <a:pt x="27" y="242"/>
                  </a:lnTo>
                  <a:close/>
                </a:path>
              </a:pathLst>
            </a:custGeom>
            <a:solidFill>
              <a:srgbClr val="4C7B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" name="ïšḻíde">
              <a:extLst>
                <a:ext uri="{FF2B5EF4-FFF2-40B4-BE49-F238E27FC236}">
                  <a16:creationId xmlns:a16="http://schemas.microsoft.com/office/drawing/2014/main" id="{0E4F8413-FD16-470F-8364-96DBF7CF2064}"/>
                </a:ext>
              </a:extLst>
            </p:cNvPr>
            <p:cNvSpPr/>
            <p:nvPr/>
          </p:nvSpPr>
          <p:spPr bwMode="auto">
            <a:xfrm>
              <a:off x="11498464" y="3843609"/>
              <a:ext cx="1004260" cy="1111096"/>
            </a:xfrm>
            <a:custGeom>
              <a:avLst/>
              <a:gdLst>
                <a:gd name="T0" fmla="*/ 0 w 226"/>
                <a:gd name="T1" fmla="*/ 250 h 250"/>
                <a:gd name="T2" fmla="*/ 22 w 226"/>
                <a:gd name="T3" fmla="*/ 250 h 250"/>
                <a:gd name="T4" fmla="*/ 226 w 226"/>
                <a:gd name="T5" fmla="*/ 8 h 250"/>
                <a:gd name="T6" fmla="*/ 197 w 226"/>
                <a:gd name="T7" fmla="*/ 0 h 250"/>
                <a:gd name="T8" fmla="*/ 196 w 226"/>
                <a:gd name="T9" fmla="*/ 22 h 250"/>
                <a:gd name="T10" fmla="*/ 178 w 226"/>
                <a:gd name="T11" fmla="*/ 25 h 250"/>
                <a:gd name="T12" fmla="*/ 178 w 226"/>
                <a:gd name="T13" fmla="*/ 1 h 250"/>
                <a:gd name="T14" fmla="*/ 164 w 226"/>
                <a:gd name="T15" fmla="*/ 4 h 250"/>
                <a:gd name="T16" fmla="*/ 175 w 226"/>
                <a:gd name="T17" fmla="*/ 28 h 250"/>
                <a:gd name="T18" fmla="*/ 159 w 226"/>
                <a:gd name="T19" fmla="*/ 40 h 250"/>
                <a:gd name="T20" fmla="*/ 144 w 226"/>
                <a:gd name="T21" fmla="*/ 10 h 250"/>
                <a:gd name="T22" fmla="*/ 130 w 226"/>
                <a:gd name="T23" fmla="*/ 15 h 250"/>
                <a:gd name="T24" fmla="*/ 122 w 226"/>
                <a:gd name="T25" fmla="*/ 19 h 250"/>
                <a:gd name="T26" fmla="*/ 145 w 226"/>
                <a:gd name="T27" fmla="*/ 43 h 250"/>
                <a:gd name="T28" fmla="*/ 131 w 226"/>
                <a:gd name="T29" fmla="*/ 58 h 250"/>
                <a:gd name="T30" fmla="*/ 103 w 226"/>
                <a:gd name="T31" fmla="*/ 28 h 250"/>
                <a:gd name="T32" fmla="*/ 90 w 226"/>
                <a:gd name="T33" fmla="*/ 35 h 250"/>
                <a:gd name="T34" fmla="*/ 113 w 226"/>
                <a:gd name="T35" fmla="*/ 75 h 250"/>
                <a:gd name="T36" fmla="*/ 95 w 226"/>
                <a:gd name="T37" fmla="*/ 83 h 250"/>
                <a:gd name="T38" fmla="*/ 73 w 226"/>
                <a:gd name="T39" fmla="*/ 46 h 250"/>
                <a:gd name="T40" fmla="*/ 53 w 226"/>
                <a:gd name="T41" fmla="*/ 62 h 250"/>
                <a:gd name="T42" fmla="*/ 89 w 226"/>
                <a:gd name="T43" fmla="*/ 96 h 250"/>
                <a:gd name="T44" fmla="*/ 72 w 226"/>
                <a:gd name="T45" fmla="*/ 108 h 250"/>
                <a:gd name="T46" fmla="*/ 40 w 226"/>
                <a:gd name="T47" fmla="*/ 78 h 250"/>
                <a:gd name="T48" fmla="*/ 37 w 226"/>
                <a:gd name="T49" fmla="*/ 81 h 250"/>
                <a:gd name="T50" fmla="*/ 33 w 226"/>
                <a:gd name="T51" fmla="*/ 90 h 250"/>
                <a:gd name="T52" fmla="*/ 36 w 226"/>
                <a:gd name="T53" fmla="*/ 98 h 250"/>
                <a:gd name="T54" fmla="*/ 13 w 226"/>
                <a:gd name="T55" fmla="*/ 234 h 250"/>
                <a:gd name="T56" fmla="*/ 0 w 226"/>
                <a:gd name="T57" fmla="*/ 25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26" h="250">
                  <a:moveTo>
                    <a:pt x="0" y="250"/>
                  </a:moveTo>
                  <a:cubicBezTo>
                    <a:pt x="22" y="250"/>
                    <a:pt x="22" y="250"/>
                    <a:pt x="22" y="250"/>
                  </a:cubicBezTo>
                  <a:cubicBezTo>
                    <a:pt x="86" y="166"/>
                    <a:pt x="155" y="85"/>
                    <a:pt x="226" y="8"/>
                  </a:cubicBezTo>
                  <a:cubicBezTo>
                    <a:pt x="217" y="3"/>
                    <a:pt x="208" y="0"/>
                    <a:pt x="197" y="0"/>
                  </a:cubicBezTo>
                  <a:cubicBezTo>
                    <a:pt x="198" y="7"/>
                    <a:pt x="198" y="14"/>
                    <a:pt x="196" y="22"/>
                  </a:cubicBezTo>
                  <a:cubicBezTo>
                    <a:pt x="194" y="33"/>
                    <a:pt x="176" y="37"/>
                    <a:pt x="178" y="25"/>
                  </a:cubicBezTo>
                  <a:cubicBezTo>
                    <a:pt x="180" y="16"/>
                    <a:pt x="180" y="8"/>
                    <a:pt x="178" y="1"/>
                  </a:cubicBezTo>
                  <a:cubicBezTo>
                    <a:pt x="173" y="1"/>
                    <a:pt x="169" y="2"/>
                    <a:pt x="164" y="4"/>
                  </a:cubicBezTo>
                  <a:cubicBezTo>
                    <a:pt x="168" y="11"/>
                    <a:pt x="172" y="19"/>
                    <a:pt x="175" y="28"/>
                  </a:cubicBezTo>
                  <a:cubicBezTo>
                    <a:pt x="179" y="37"/>
                    <a:pt x="163" y="49"/>
                    <a:pt x="159" y="40"/>
                  </a:cubicBezTo>
                  <a:cubicBezTo>
                    <a:pt x="155" y="29"/>
                    <a:pt x="150" y="19"/>
                    <a:pt x="144" y="10"/>
                  </a:cubicBezTo>
                  <a:cubicBezTo>
                    <a:pt x="139" y="12"/>
                    <a:pt x="134" y="14"/>
                    <a:pt x="130" y="15"/>
                  </a:cubicBezTo>
                  <a:cubicBezTo>
                    <a:pt x="127" y="17"/>
                    <a:pt x="124" y="18"/>
                    <a:pt x="122" y="19"/>
                  </a:cubicBezTo>
                  <a:cubicBezTo>
                    <a:pt x="129" y="27"/>
                    <a:pt x="137" y="36"/>
                    <a:pt x="145" y="43"/>
                  </a:cubicBezTo>
                  <a:cubicBezTo>
                    <a:pt x="153" y="49"/>
                    <a:pt x="139" y="64"/>
                    <a:pt x="131" y="58"/>
                  </a:cubicBezTo>
                  <a:cubicBezTo>
                    <a:pt x="121" y="49"/>
                    <a:pt x="112" y="38"/>
                    <a:pt x="103" y="28"/>
                  </a:cubicBezTo>
                  <a:cubicBezTo>
                    <a:pt x="98" y="30"/>
                    <a:pt x="94" y="32"/>
                    <a:pt x="90" y="35"/>
                  </a:cubicBezTo>
                  <a:cubicBezTo>
                    <a:pt x="100" y="46"/>
                    <a:pt x="109" y="60"/>
                    <a:pt x="113" y="75"/>
                  </a:cubicBezTo>
                  <a:cubicBezTo>
                    <a:pt x="116" y="85"/>
                    <a:pt x="98" y="93"/>
                    <a:pt x="95" y="83"/>
                  </a:cubicBezTo>
                  <a:cubicBezTo>
                    <a:pt x="91" y="69"/>
                    <a:pt x="83" y="56"/>
                    <a:pt x="73" y="46"/>
                  </a:cubicBezTo>
                  <a:cubicBezTo>
                    <a:pt x="66" y="51"/>
                    <a:pt x="59" y="56"/>
                    <a:pt x="53" y="62"/>
                  </a:cubicBezTo>
                  <a:cubicBezTo>
                    <a:pt x="67" y="71"/>
                    <a:pt x="80" y="82"/>
                    <a:pt x="89" y="96"/>
                  </a:cubicBezTo>
                  <a:cubicBezTo>
                    <a:pt x="94" y="105"/>
                    <a:pt x="78" y="117"/>
                    <a:pt x="72" y="108"/>
                  </a:cubicBezTo>
                  <a:cubicBezTo>
                    <a:pt x="64" y="95"/>
                    <a:pt x="53" y="86"/>
                    <a:pt x="40" y="78"/>
                  </a:cubicBezTo>
                  <a:cubicBezTo>
                    <a:pt x="39" y="79"/>
                    <a:pt x="38" y="80"/>
                    <a:pt x="37" y="81"/>
                  </a:cubicBezTo>
                  <a:cubicBezTo>
                    <a:pt x="35" y="84"/>
                    <a:pt x="33" y="87"/>
                    <a:pt x="33" y="90"/>
                  </a:cubicBezTo>
                  <a:cubicBezTo>
                    <a:pt x="32" y="93"/>
                    <a:pt x="34" y="96"/>
                    <a:pt x="36" y="98"/>
                  </a:cubicBezTo>
                  <a:cubicBezTo>
                    <a:pt x="56" y="134"/>
                    <a:pt x="47" y="191"/>
                    <a:pt x="13" y="234"/>
                  </a:cubicBezTo>
                  <a:cubicBezTo>
                    <a:pt x="9" y="239"/>
                    <a:pt x="4" y="244"/>
                    <a:pt x="0" y="250"/>
                  </a:cubicBezTo>
                  <a:close/>
                </a:path>
              </a:pathLst>
            </a:custGeom>
            <a:solidFill>
              <a:srgbClr val="408C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" name="íśḷiďé">
              <a:extLst>
                <a:ext uri="{FF2B5EF4-FFF2-40B4-BE49-F238E27FC236}">
                  <a16:creationId xmlns:a16="http://schemas.microsoft.com/office/drawing/2014/main" id="{2D8061CA-B720-4565-88D0-CEDFD506B408}"/>
                </a:ext>
              </a:extLst>
            </p:cNvPr>
            <p:cNvSpPr/>
            <p:nvPr/>
          </p:nvSpPr>
          <p:spPr bwMode="auto">
            <a:xfrm>
              <a:off x="11415133" y="2939774"/>
              <a:ext cx="1284171" cy="1094002"/>
            </a:xfrm>
            <a:custGeom>
              <a:avLst/>
              <a:gdLst>
                <a:gd name="T0" fmla="*/ 20 w 289"/>
                <a:gd name="T1" fmla="*/ 242 h 246"/>
                <a:gd name="T2" fmla="*/ 42 w 289"/>
                <a:gd name="T3" fmla="*/ 227 h 246"/>
                <a:gd name="T4" fmla="*/ 235 w 289"/>
                <a:gd name="T5" fmla="*/ 179 h 246"/>
                <a:gd name="T6" fmla="*/ 258 w 289"/>
                <a:gd name="T7" fmla="*/ 151 h 246"/>
                <a:gd name="T8" fmla="*/ 181 w 289"/>
                <a:gd name="T9" fmla="*/ 146 h 246"/>
                <a:gd name="T10" fmla="*/ 185 w 289"/>
                <a:gd name="T11" fmla="*/ 129 h 246"/>
                <a:gd name="T12" fmla="*/ 268 w 289"/>
                <a:gd name="T13" fmla="*/ 134 h 246"/>
                <a:gd name="T14" fmla="*/ 278 w 289"/>
                <a:gd name="T15" fmla="*/ 114 h 246"/>
                <a:gd name="T16" fmla="*/ 207 w 289"/>
                <a:gd name="T17" fmla="*/ 109 h 246"/>
                <a:gd name="T18" fmla="*/ 211 w 289"/>
                <a:gd name="T19" fmla="*/ 91 h 246"/>
                <a:gd name="T20" fmla="*/ 284 w 289"/>
                <a:gd name="T21" fmla="*/ 96 h 246"/>
                <a:gd name="T22" fmla="*/ 289 w 289"/>
                <a:gd name="T23" fmla="*/ 72 h 246"/>
                <a:gd name="T24" fmla="*/ 237 w 289"/>
                <a:gd name="T25" fmla="*/ 75 h 246"/>
                <a:gd name="T26" fmla="*/ 236 w 289"/>
                <a:gd name="T27" fmla="*/ 59 h 246"/>
                <a:gd name="T28" fmla="*/ 289 w 289"/>
                <a:gd name="T29" fmla="*/ 53 h 246"/>
                <a:gd name="T30" fmla="*/ 286 w 289"/>
                <a:gd name="T31" fmla="*/ 37 h 246"/>
                <a:gd name="T32" fmla="*/ 256 w 289"/>
                <a:gd name="T33" fmla="*/ 44 h 246"/>
                <a:gd name="T34" fmla="*/ 256 w 289"/>
                <a:gd name="T35" fmla="*/ 27 h 246"/>
                <a:gd name="T36" fmla="*/ 279 w 289"/>
                <a:gd name="T37" fmla="*/ 21 h 246"/>
                <a:gd name="T38" fmla="*/ 261 w 289"/>
                <a:gd name="T39" fmla="*/ 0 h 246"/>
                <a:gd name="T40" fmla="*/ 0 w 289"/>
                <a:gd name="T41" fmla="*/ 243 h 246"/>
                <a:gd name="T42" fmla="*/ 20 w 289"/>
                <a:gd name="T43" fmla="*/ 242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89" h="246">
                  <a:moveTo>
                    <a:pt x="20" y="242"/>
                  </a:moveTo>
                  <a:cubicBezTo>
                    <a:pt x="28" y="238"/>
                    <a:pt x="35" y="232"/>
                    <a:pt x="42" y="227"/>
                  </a:cubicBezTo>
                  <a:cubicBezTo>
                    <a:pt x="101" y="180"/>
                    <a:pt x="178" y="161"/>
                    <a:pt x="235" y="179"/>
                  </a:cubicBezTo>
                  <a:cubicBezTo>
                    <a:pt x="243" y="170"/>
                    <a:pt x="251" y="160"/>
                    <a:pt x="258" y="151"/>
                  </a:cubicBezTo>
                  <a:cubicBezTo>
                    <a:pt x="234" y="144"/>
                    <a:pt x="207" y="144"/>
                    <a:pt x="181" y="146"/>
                  </a:cubicBezTo>
                  <a:cubicBezTo>
                    <a:pt x="169" y="147"/>
                    <a:pt x="174" y="130"/>
                    <a:pt x="185" y="129"/>
                  </a:cubicBezTo>
                  <a:cubicBezTo>
                    <a:pt x="214" y="126"/>
                    <a:pt x="243" y="127"/>
                    <a:pt x="268" y="134"/>
                  </a:cubicBezTo>
                  <a:cubicBezTo>
                    <a:pt x="272" y="127"/>
                    <a:pt x="275" y="121"/>
                    <a:pt x="278" y="114"/>
                  </a:cubicBezTo>
                  <a:cubicBezTo>
                    <a:pt x="257" y="107"/>
                    <a:pt x="231" y="107"/>
                    <a:pt x="207" y="109"/>
                  </a:cubicBezTo>
                  <a:cubicBezTo>
                    <a:pt x="196" y="110"/>
                    <a:pt x="200" y="92"/>
                    <a:pt x="211" y="91"/>
                  </a:cubicBezTo>
                  <a:cubicBezTo>
                    <a:pt x="237" y="90"/>
                    <a:pt x="262" y="90"/>
                    <a:pt x="284" y="96"/>
                  </a:cubicBezTo>
                  <a:cubicBezTo>
                    <a:pt x="287" y="88"/>
                    <a:pt x="288" y="80"/>
                    <a:pt x="289" y="72"/>
                  </a:cubicBezTo>
                  <a:cubicBezTo>
                    <a:pt x="273" y="68"/>
                    <a:pt x="254" y="69"/>
                    <a:pt x="237" y="75"/>
                  </a:cubicBezTo>
                  <a:cubicBezTo>
                    <a:pt x="225" y="80"/>
                    <a:pt x="224" y="63"/>
                    <a:pt x="236" y="59"/>
                  </a:cubicBezTo>
                  <a:cubicBezTo>
                    <a:pt x="254" y="53"/>
                    <a:pt x="273" y="51"/>
                    <a:pt x="289" y="53"/>
                  </a:cubicBezTo>
                  <a:cubicBezTo>
                    <a:pt x="289" y="48"/>
                    <a:pt x="288" y="42"/>
                    <a:pt x="286" y="37"/>
                  </a:cubicBezTo>
                  <a:cubicBezTo>
                    <a:pt x="276" y="38"/>
                    <a:pt x="266" y="40"/>
                    <a:pt x="256" y="44"/>
                  </a:cubicBezTo>
                  <a:cubicBezTo>
                    <a:pt x="244" y="48"/>
                    <a:pt x="244" y="31"/>
                    <a:pt x="256" y="27"/>
                  </a:cubicBezTo>
                  <a:cubicBezTo>
                    <a:pt x="264" y="24"/>
                    <a:pt x="272" y="22"/>
                    <a:pt x="279" y="21"/>
                  </a:cubicBezTo>
                  <a:cubicBezTo>
                    <a:pt x="275" y="13"/>
                    <a:pt x="269" y="6"/>
                    <a:pt x="261" y="0"/>
                  </a:cubicBezTo>
                  <a:cubicBezTo>
                    <a:pt x="171" y="77"/>
                    <a:pt x="82" y="157"/>
                    <a:pt x="0" y="243"/>
                  </a:cubicBezTo>
                  <a:cubicBezTo>
                    <a:pt x="5" y="246"/>
                    <a:pt x="13" y="245"/>
                    <a:pt x="20" y="242"/>
                  </a:cubicBezTo>
                  <a:close/>
                </a:path>
              </a:pathLst>
            </a:custGeom>
            <a:solidFill>
              <a:srgbClr val="4C7B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" name="i$ḷiḑé">
              <a:extLst>
                <a:ext uri="{FF2B5EF4-FFF2-40B4-BE49-F238E27FC236}">
                  <a16:creationId xmlns:a16="http://schemas.microsoft.com/office/drawing/2014/main" id="{D6A914AA-D4F2-4923-A15C-762622FC1080}"/>
                </a:ext>
              </a:extLst>
            </p:cNvPr>
            <p:cNvSpPr/>
            <p:nvPr/>
          </p:nvSpPr>
          <p:spPr bwMode="auto">
            <a:xfrm>
              <a:off x="11383081" y="2882083"/>
              <a:ext cx="1192292" cy="1138874"/>
            </a:xfrm>
            <a:custGeom>
              <a:avLst/>
              <a:gdLst>
                <a:gd name="T0" fmla="*/ 268 w 268"/>
                <a:gd name="T1" fmla="*/ 13 h 256"/>
                <a:gd name="T2" fmla="*/ 241 w 268"/>
                <a:gd name="T3" fmla="*/ 2 h 256"/>
                <a:gd name="T4" fmla="*/ 237 w 268"/>
                <a:gd name="T5" fmla="*/ 23 h 256"/>
                <a:gd name="T6" fmla="*/ 219 w 268"/>
                <a:gd name="T7" fmla="*/ 25 h 256"/>
                <a:gd name="T8" fmla="*/ 222 w 268"/>
                <a:gd name="T9" fmla="*/ 0 h 256"/>
                <a:gd name="T10" fmla="*/ 208 w 268"/>
                <a:gd name="T11" fmla="*/ 1 h 256"/>
                <a:gd name="T12" fmla="*/ 216 w 268"/>
                <a:gd name="T13" fmla="*/ 27 h 256"/>
                <a:gd name="T14" fmla="*/ 198 w 268"/>
                <a:gd name="T15" fmla="*/ 37 h 256"/>
                <a:gd name="T16" fmla="*/ 187 w 268"/>
                <a:gd name="T17" fmla="*/ 5 h 256"/>
                <a:gd name="T18" fmla="*/ 172 w 268"/>
                <a:gd name="T19" fmla="*/ 9 h 256"/>
                <a:gd name="T20" fmla="*/ 164 w 268"/>
                <a:gd name="T21" fmla="*/ 11 h 256"/>
                <a:gd name="T22" fmla="*/ 184 w 268"/>
                <a:gd name="T23" fmla="*/ 38 h 256"/>
                <a:gd name="T24" fmla="*/ 168 w 268"/>
                <a:gd name="T25" fmla="*/ 51 h 256"/>
                <a:gd name="T26" fmla="*/ 144 w 268"/>
                <a:gd name="T27" fmla="*/ 17 h 256"/>
                <a:gd name="T28" fmla="*/ 130 w 268"/>
                <a:gd name="T29" fmla="*/ 23 h 256"/>
                <a:gd name="T30" fmla="*/ 148 w 268"/>
                <a:gd name="T31" fmla="*/ 65 h 256"/>
                <a:gd name="T32" fmla="*/ 129 w 268"/>
                <a:gd name="T33" fmla="*/ 71 h 256"/>
                <a:gd name="T34" fmla="*/ 112 w 268"/>
                <a:gd name="T35" fmla="*/ 32 h 256"/>
                <a:gd name="T36" fmla="*/ 91 w 268"/>
                <a:gd name="T37" fmla="*/ 45 h 256"/>
                <a:gd name="T38" fmla="*/ 121 w 268"/>
                <a:gd name="T39" fmla="*/ 83 h 256"/>
                <a:gd name="T40" fmla="*/ 103 w 268"/>
                <a:gd name="T41" fmla="*/ 93 h 256"/>
                <a:gd name="T42" fmla="*/ 75 w 268"/>
                <a:gd name="T43" fmla="*/ 58 h 256"/>
                <a:gd name="T44" fmla="*/ 72 w 268"/>
                <a:gd name="T45" fmla="*/ 62 h 256"/>
                <a:gd name="T46" fmla="*/ 67 w 268"/>
                <a:gd name="T47" fmla="*/ 69 h 256"/>
                <a:gd name="T48" fmla="*/ 68 w 268"/>
                <a:gd name="T49" fmla="*/ 79 h 256"/>
                <a:gd name="T50" fmla="*/ 28 w 268"/>
                <a:gd name="T51" fmla="*/ 210 h 256"/>
                <a:gd name="T52" fmla="*/ 8 w 268"/>
                <a:gd name="T53" fmla="*/ 231 h 256"/>
                <a:gd name="T54" fmla="*/ 6 w 268"/>
                <a:gd name="T55" fmla="*/ 255 h 256"/>
                <a:gd name="T56" fmla="*/ 7 w 268"/>
                <a:gd name="T57" fmla="*/ 256 h 256"/>
                <a:gd name="T58" fmla="*/ 268 w 268"/>
                <a:gd name="T59" fmla="*/ 13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68" h="256">
                  <a:moveTo>
                    <a:pt x="268" y="13"/>
                  </a:moveTo>
                  <a:cubicBezTo>
                    <a:pt x="261" y="8"/>
                    <a:pt x="251" y="4"/>
                    <a:pt x="241" y="2"/>
                  </a:cubicBezTo>
                  <a:cubicBezTo>
                    <a:pt x="241" y="9"/>
                    <a:pt x="240" y="16"/>
                    <a:pt x="237" y="23"/>
                  </a:cubicBezTo>
                  <a:cubicBezTo>
                    <a:pt x="233" y="35"/>
                    <a:pt x="215" y="36"/>
                    <a:pt x="219" y="25"/>
                  </a:cubicBezTo>
                  <a:cubicBezTo>
                    <a:pt x="222" y="16"/>
                    <a:pt x="223" y="8"/>
                    <a:pt x="222" y="0"/>
                  </a:cubicBezTo>
                  <a:cubicBezTo>
                    <a:pt x="217" y="0"/>
                    <a:pt x="212" y="1"/>
                    <a:pt x="208" y="1"/>
                  </a:cubicBezTo>
                  <a:cubicBezTo>
                    <a:pt x="211" y="9"/>
                    <a:pt x="214" y="18"/>
                    <a:pt x="216" y="27"/>
                  </a:cubicBezTo>
                  <a:cubicBezTo>
                    <a:pt x="219" y="37"/>
                    <a:pt x="201" y="47"/>
                    <a:pt x="198" y="37"/>
                  </a:cubicBezTo>
                  <a:cubicBezTo>
                    <a:pt x="195" y="26"/>
                    <a:pt x="192" y="15"/>
                    <a:pt x="187" y="5"/>
                  </a:cubicBezTo>
                  <a:cubicBezTo>
                    <a:pt x="182" y="6"/>
                    <a:pt x="177" y="7"/>
                    <a:pt x="172" y="9"/>
                  </a:cubicBezTo>
                  <a:cubicBezTo>
                    <a:pt x="169" y="9"/>
                    <a:pt x="167" y="10"/>
                    <a:pt x="164" y="11"/>
                  </a:cubicBezTo>
                  <a:cubicBezTo>
                    <a:pt x="170" y="20"/>
                    <a:pt x="176" y="29"/>
                    <a:pt x="184" y="38"/>
                  </a:cubicBezTo>
                  <a:cubicBezTo>
                    <a:pt x="191" y="45"/>
                    <a:pt x="175" y="58"/>
                    <a:pt x="168" y="51"/>
                  </a:cubicBezTo>
                  <a:cubicBezTo>
                    <a:pt x="159" y="41"/>
                    <a:pt x="152" y="29"/>
                    <a:pt x="144" y="17"/>
                  </a:cubicBezTo>
                  <a:cubicBezTo>
                    <a:pt x="139" y="19"/>
                    <a:pt x="135" y="21"/>
                    <a:pt x="130" y="23"/>
                  </a:cubicBezTo>
                  <a:cubicBezTo>
                    <a:pt x="139" y="35"/>
                    <a:pt x="145" y="49"/>
                    <a:pt x="148" y="65"/>
                  </a:cubicBezTo>
                  <a:cubicBezTo>
                    <a:pt x="149" y="75"/>
                    <a:pt x="131" y="81"/>
                    <a:pt x="129" y="71"/>
                  </a:cubicBezTo>
                  <a:cubicBezTo>
                    <a:pt x="127" y="56"/>
                    <a:pt x="121" y="43"/>
                    <a:pt x="112" y="32"/>
                  </a:cubicBezTo>
                  <a:cubicBezTo>
                    <a:pt x="104" y="36"/>
                    <a:pt x="97" y="40"/>
                    <a:pt x="91" y="45"/>
                  </a:cubicBezTo>
                  <a:cubicBezTo>
                    <a:pt x="103" y="56"/>
                    <a:pt x="114" y="68"/>
                    <a:pt x="121" y="83"/>
                  </a:cubicBezTo>
                  <a:cubicBezTo>
                    <a:pt x="125" y="92"/>
                    <a:pt x="108" y="102"/>
                    <a:pt x="103" y="93"/>
                  </a:cubicBezTo>
                  <a:cubicBezTo>
                    <a:pt x="97" y="79"/>
                    <a:pt x="87" y="68"/>
                    <a:pt x="75" y="58"/>
                  </a:cubicBezTo>
                  <a:cubicBezTo>
                    <a:pt x="74" y="60"/>
                    <a:pt x="73" y="61"/>
                    <a:pt x="72" y="62"/>
                  </a:cubicBezTo>
                  <a:cubicBezTo>
                    <a:pt x="70" y="64"/>
                    <a:pt x="67" y="67"/>
                    <a:pt x="67" y="69"/>
                  </a:cubicBezTo>
                  <a:cubicBezTo>
                    <a:pt x="66" y="73"/>
                    <a:pt x="67" y="76"/>
                    <a:pt x="68" y="79"/>
                  </a:cubicBezTo>
                  <a:cubicBezTo>
                    <a:pt x="84" y="116"/>
                    <a:pt x="67" y="172"/>
                    <a:pt x="28" y="210"/>
                  </a:cubicBezTo>
                  <a:cubicBezTo>
                    <a:pt x="21" y="217"/>
                    <a:pt x="13" y="223"/>
                    <a:pt x="8" y="231"/>
                  </a:cubicBezTo>
                  <a:cubicBezTo>
                    <a:pt x="2" y="239"/>
                    <a:pt x="0" y="250"/>
                    <a:pt x="6" y="255"/>
                  </a:cubicBezTo>
                  <a:cubicBezTo>
                    <a:pt x="6" y="255"/>
                    <a:pt x="6" y="255"/>
                    <a:pt x="7" y="256"/>
                  </a:cubicBezTo>
                  <a:cubicBezTo>
                    <a:pt x="89" y="170"/>
                    <a:pt x="178" y="90"/>
                    <a:pt x="268" y="13"/>
                  </a:cubicBezTo>
                  <a:close/>
                </a:path>
              </a:pathLst>
            </a:custGeom>
            <a:solidFill>
              <a:srgbClr val="408C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" name="ïṩḻïḑê">
              <a:extLst>
                <a:ext uri="{FF2B5EF4-FFF2-40B4-BE49-F238E27FC236}">
                  <a16:creationId xmlns:a16="http://schemas.microsoft.com/office/drawing/2014/main" id="{5B6D50DD-1B74-48D7-A52E-B41117DBD9D1}"/>
                </a:ext>
              </a:extLst>
            </p:cNvPr>
            <p:cNvSpPr/>
            <p:nvPr/>
          </p:nvSpPr>
          <p:spPr bwMode="auto">
            <a:xfrm>
              <a:off x="10073270" y="2211152"/>
              <a:ext cx="2292705" cy="2606803"/>
            </a:xfrm>
            <a:custGeom>
              <a:avLst/>
              <a:gdLst>
                <a:gd name="T0" fmla="*/ 491 w 516"/>
                <a:gd name="T1" fmla="*/ 0 h 586"/>
                <a:gd name="T2" fmla="*/ 514 w 516"/>
                <a:gd name="T3" fmla="*/ 63 h 586"/>
                <a:gd name="T4" fmla="*/ 471 w 516"/>
                <a:gd name="T5" fmla="*/ 586 h 586"/>
                <a:gd name="T6" fmla="*/ 0 w 516"/>
                <a:gd name="T7" fmla="*/ 586 h 586"/>
                <a:gd name="T8" fmla="*/ 491 w 516"/>
                <a:gd name="T9" fmla="*/ 0 h 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6" h="586">
                  <a:moveTo>
                    <a:pt x="491" y="0"/>
                  </a:moveTo>
                  <a:cubicBezTo>
                    <a:pt x="507" y="17"/>
                    <a:pt x="516" y="40"/>
                    <a:pt x="514" y="63"/>
                  </a:cubicBezTo>
                  <a:cubicBezTo>
                    <a:pt x="471" y="586"/>
                    <a:pt x="471" y="586"/>
                    <a:pt x="471" y="586"/>
                  </a:cubicBezTo>
                  <a:cubicBezTo>
                    <a:pt x="0" y="586"/>
                    <a:pt x="0" y="586"/>
                    <a:pt x="0" y="586"/>
                  </a:cubicBezTo>
                  <a:lnTo>
                    <a:pt x="491" y="0"/>
                  </a:lnTo>
                  <a:close/>
                </a:path>
              </a:pathLst>
            </a:custGeom>
            <a:solidFill>
              <a:srgbClr val="D3C0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" name="íşḻiḓè">
              <a:extLst>
                <a:ext uri="{FF2B5EF4-FFF2-40B4-BE49-F238E27FC236}">
                  <a16:creationId xmlns:a16="http://schemas.microsoft.com/office/drawing/2014/main" id="{3FE8E6A1-7524-4C36-B65C-21D33ADFC12C}"/>
                </a:ext>
              </a:extLst>
            </p:cNvPr>
            <p:cNvSpPr/>
            <p:nvPr/>
          </p:nvSpPr>
          <p:spPr bwMode="auto">
            <a:xfrm>
              <a:off x="8374573" y="2074402"/>
              <a:ext cx="3880291" cy="2743553"/>
            </a:xfrm>
            <a:custGeom>
              <a:avLst/>
              <a:gdLst>
                <a:gd name="T0" fmla="*/ 0 w 873"/>
                <a:gd name="T1" fmla="*/ 617 h 617"/>
                <a:gd name="T2" fmla="*/ 46 w 873"/>
                <a:gd name="T3" fmla="*/ 58 h 617"/>
                <a:gd name="T4" fmla="*/ 110 w 873"/>
                <a:gd name="T5" fmla="*/ 0 h 617"/>
                <a:gd name="T6" fmla="*/ 807 w 873"/>
                <a:gd name="T7" fmla="*/ 0 h 617"/>
                <a:gd name="T8" fmla="*/ 873 w 873"/>
                <a:gd name="T9" fmla="*/ 31 h 617"/>
                <a:gd name="T10" fmla="*/ 382 w 873"/>
                <a:gd name="T11" fmla="*/ 617 h 617"/>
                <a:gd name="T12" fmla="*/ 0 w 873"/>
                <a:gd name="T13" fmla="*/ 617 h 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3" h="617">
                  <a:moveTo>
                    <a:pt x="0" y="617"/>
                  </a:moveTo>
                  <a:cubicBezTo>
                    <a:pt x="46" y="58"/>
                    <a:pt x="46" y="58"/>
                    <a:pt x="46" y="58"/>
                  </a:cubicBezTo>
                  <a:cubicBezTo>
                    <a:pt x="48" y="24"/>
                    <a:pt x="75" y="0"/>
                    <a:pt x="110" y="0"/>
                  </a:cubicBezTo>
                  <a:cubicBezTo>
                    <a:pt x="807" y="0"/>
                    <a:pt x="807" y="0"/>
                    <a:pt x="807" y="0"/>
                  </a:cubicBezTo>
                  <a:cubicBezTo>
                    <a:pt x="832" y="0"/>
                    <a:pt x="856" y="12"/>
                    <a:pt x="873" y="31"/>
                  </a:cubicBezTo>
                  <a:cubicBezTo>
                    <a:pt x="382" y="617"/>
                    <a:pt x="382" y="617"/>
                    <a:pt x="382" y="617"/>
                  </a:cubicBezTo>
                  <a:lnTo>
                    <a:pt x="0" y="617"/>
                  </a:lnTo>
                  <a:close/>
                </a:path>
              </a:pathLst>
            </a:custGeom>
            <a:solidFill>
              <a:srgbClr val="D6D5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" name="íŝḻiḋè">
              <a:extLst>
                <a:ext uri="{FF2B5EF4-FFF2-40B4-BE49-F238E27FC236}">
                  <a16:creationId xmlns:a16="http://schemas.microsoft.com/office/drawing/2014/main" id="{F7300369-EE41-41F2-BFED-A21623EA73A9}"/>
                </a:ext>
              </a:extLst>
            </p:cNvPr>
            <p:cNvSpPr/>
            <p:nvPr/>
          </p:nvSpPr>
          <p:spPr bwMode="auto">
            <a:xfrm>
              <a:off x="8216456" y="2074402"/>
              <a:ext cx="4002085" cy="2743553"/>
            </a:xfrm>
            <a:custGeom>
              <a:avLst/>
              <a:gdLst>
                <a:gd name="T0" fmla="*/ 0 w 901"/>
                <a:gd name="T1" fmla="*/ 617 h 617"/>
                <a:gd name="T2" fmla="*/ 853 w 901"/>
                <a:gd name="T3" fmla="*/ 617 h 617"/>
                <a:gd name="T4" fmla="*/ 898 w 901"/>
                <a:gd name="T5" fmla="*/ 66 h 617"/>
                <a:gd name="T6" fmla="*/ 836 w 901"/>
                <a:gd name="T7" fmla="*/ 0 h 617"/>
                <a:gd name="T8" fmla="*/ 110 w 901"/>
                <a:gd name="T9" fmla="*/ 0 h 617"/>
                <a:gd name="T10" fmla="*/ 46 w 901"/>
                <a:gd name="T11" fmla="*/ 58 h 617"/>
                <a:gd name="T12" fmla="*/ 0 w 901"/>
                <a:gd name="T13" fmla="*/ 617 h 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1" h="617">
                  <a:moveTo>
                    <a:pt x="0" y="617"/>
                  </a:moveTo>
                  <a:cubicBezTo>
                    <a:pt x="853" y="617"/>
                    <a:pt x="853" y="617"/>
                    <a:pt x="853" y="617"/>
                  </a:cubicBezTo>
                  <a:cubicBezTo>
                    <a:pt x="898" y="66"/>
                    <a:pt x="898" y="66"/>
                    <a:pt x="898" y="66"/>
                  </a:cubicBezTo>
                  <a:cubicBezTo>
                    <a:pt x="901" y="32"/>
                    <a:pt x="870" y="0"/>
                    <a:pt x="836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75" y="0"/>
                    <a:pt x="48" y="24"/>
                    <a:pt x="46" y="58"/>
                  </a:cubicBezTo>
                  <a:lnTo>
                    <a:pt x="0" y="617"/>
                  </a:lnTo>
                  <a:close/>
                </a:path>
              </a:pathLst>
            </a:custGeom>
            <a:solidFill>
              <a:srgbClr val="4D4D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22" name="îŝļíḍe">
              <a:extLst>
                <a:ext uri="{FF2B5EF4-FFF2-40B4-BE49-F238E27FC236}">
                  <a16:creationId xmlns:a16="http://schemas.microsoft.com/office/drawing/2014/main" id="{024B6E49-332D-4F44-A7DA-D8C7EA832C31}"/>
                </a:ext>
              </a:extLst>
            </p:cNvPr>
            <p:cNvSpPr/>
            <p:nvPr/>
          </p:nvSpPr>
          <p:spPr bwMode="auto">
            <a:xfrm>
              <a:off x="8286968" y="3345752"/>
              <a:ext cx="3687986" cy="1461519"/>
            </a:xfrm>
            <a:custGeom>
              <a:avLst/>
              <a:gdLst>
                <a:gd name="T0" fmla="*/ 23 w 830"/>
                <a:gd name="T1" fmla="*/ 40 h 329"/>
                <a:gd name="T2" fmla="*/ 13 w 830"/>
                <a:gd name="T3" fmla="*/ 168 h 329"/>
                <a:gd name="T4" fmla="*/ 0 w 830"/>
                <a:gd name="T5" fmla="*/ 329 h 329"/>
                <a:gd name="T6" fmla="*/ 817 w 830"/>
                <a:gd name="T7" fmla="*/ 329 h 329"/>
                <a:gd name="T8" fmla="*/ 818 w 830"/>
                <a:gd name="T9" fmla="*/ 315 h 329"/>
                <a:gd name="T10" fmla="*/ 830 w 830"/>
                <a:gd name="T11" fmla="*/ 163 h 329"/>
                <a:gd name="T12" fmla="*/ 805 w 830"/>
                <a:gd name="T13" fmla="*/ 148 h 329"/>
                <a:gd name="T14" fmla="*/ 23 w 830"/>
                <a:gd name="T15" fmla="*/ 40 h 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30" h="329">
                  <a:moveTo>
                    <a:pt x="23" y="40"/>
                  </a:moveTo>
                  <a:cubicBezTo>
                    <a:pt x="13" y="168"/>
                    <a:pt x="13" y="168"/>
                    <a:pt x="13" y="168"/>
                  </a:cubicBezTo>
                  <a:cubicBezTo>
                    <a:pt x="0" y="329"/>
                    <a:pt x="0" y="329"/>
                    <a:pt x="0" y="329"/>
                  </a:cubicBezTo>
                  <a:cubicBezTo>
                    <a:pt x="817" y="329"/>
                    <a:pt x="817" y="329"/>
                    <a:pt x="817" y="329"/>
                  </a:cubicBezTo>
                  <a:cubicBezTo>
                    <a:pt x="818" y="315"/>
                    <a:pt x="818" y="315"/>
                    <a:pt x="818" y="315"/>
                  </a:cubicBezTo>
                  <a:cubicBezTo>
                    <a:pt x="830" y="163"/>
                    <a:pt x="830" y="163"/>
                    <a:pt x="830" y="163"/>
                  </a:cubicBezTo>
                  <a:cubicBezTo>
                    <a:pt x="822" y="158"/>
                    <a:pt x="814" y="153"/>
                    <a:pt x="805" y="148"/>
                  </a:cubicBezTo>
                  <a:cubicBezTo>
                    <a:pt x="559" y="0"/>
                    <a:pt x="245" y="166"/>
                    <a:pt x="23" y="40"/>
                  </a:cubicBezTo>
                  <a:close/>
                </a:path>
              </a:pathLst>
            </a:custGeom>
            <a:gradFill>
              <a:gsLst>
                <a:gs pos="38000">
                  <a:srgbClr val="FBD786"/>
                </a:gs>
                <a:gs pos="0">
                  <a:srgbClr val="C6FFDD"/>
                </a:gs>
                <a:gs pos="100000">
                  <a:srgbClr val="F7797D"/>
                </a:gs>
              </a:gsLst>
              <a:lin ang="2700000" scaled="0"/>
            </a:gradFill>
            <a:ln>
              <a:noFill/>
            </a:ln>
          </p:spPr>
          <p:txBody>
            <a:bodyPr anchor="ctr"/>
            <a:lstStyle/>
            <a:p>
              <a:pPr lvl="0" algn="ctr"/>
              <a:endParaRPr/>
            </a:p>
          </p:txBody>
        </p:sp>
        <p:sp>
          <p:nvSpPr>
            <p:cNvPr id="23" name="ïṧ1íḑè">
              <a:extLst>
                <a:ext uri="{FF2B5EF4-FFF2-40B4-BE49-F238E27FC236}">
                  <a16:creationId xmlns:a16="http://schemas.microsoft.com/office/drawing/2014/main" id="{B0AD409E-9C8D-40A9-A942-12709FD1CE0A}"/>
                </a:ext>
              </a:extLst>
            </p:cNvPr>
            <p:cNvSpPr/>
            <p:nvPr/>
          </p:nvSpPr>
          <p:spPr bwMode="auto">
            <a:xfrm>
              <a:off x="8389531" y="2292348"/>
              <a:ext cx="3675165" cy="1790574"/>
            </a:xfrm>
            <a:custGeom>
              <a:avLst/>
              <a:gdLst>
                <a:gd name="T0" fmla="*/ 818 w 827"/>
                <a:gd name="T1" fmla="*/ 271 h 403"/>
                <a:gd name="T2" fmla="*/ 827 w 827"/>
                <a:gd name="T3" fmla="*/ 158 h 403"/>
                <a:gd name="T4" fmla="*/ 30 w 827"/>
                <a:gd name="T5" fmla="*/ 0 h 403"/>
                <a:gd name="T6" fmla="*/ 20 w 827"/>
                <a:gd name="T7" fmla="*/ 29 h 403"/>
                <a:gd name="T8" fmla="*/ 13 w 827"/>
                <a:gd name="T9" fmla="*/ 119 h 403"/>
                <a:gd name="T10" fmla="*/ 8 w 827"/>
                <a:gd name="T11" fmla="*/ 182 h 403"/>
                <a:gd name="T12" fmla="*/ 0 w 827"/>
                <a:gd name="T13" fmla="*/ 277 h 403"/>
                <a:gd name="T14" fmla="*/ 782 w 827"/>
                <a:gd name="T15" fmla="*/ 385 h 403"/>
                <a:gd name="T16" fmla="*/ 807 w 827"/>
                <a:gd name="T17" fmla="*/ 400 h 403"/>
                <a:gd name="T18" fmla="*/ 808 w 827"/>
                <a:gd name="T19" fmla="*/ 396 h 403"/>
                <a:gd name="T20" fmla="*/ 818 w 827"/>
                <a:gd name="T21" fmla="*/ 271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27" h="403">
                  <a:moveTo>
                    <a:pt x="818" y="271"/>
                  </a:moveTo>
                  <a:cubicBezTo>
                    <a:pt x="827" y="158"/>
                    <a:pt x="827" y="158"/>
                    <a:pt x="827" y="158"/>
                  </a:cubicBezTo>
                  <a:cubicBezTo>
                    <a:pt x="559" y="94"/>
                    <a:pt x="251" y="206"/>
                    <a:pt x="30" y="0"/>
                  </a:cubicBezTo>
                  <a:cubicBezTo>
                    <a:pt x="25" y="8"/>
                    <a:pt x="21" y="18"/>
                    <a:pt x="20" y="29"/>
                  </a:cubicBezTo>
                  <a:cubicBezTo>
                    <a:pt x="13" y="119"/>
                    <a:pt x="13" y="119"/>
                    <a:pt x="13" y="119"/>
                  </a:cubicBezTo>
                  <a:cubicBezTo>
                    <a:pt x="8" y="182"/>
                    <a:pt x="8" y="182"/>
                    <a:pt x="8" y="182"/>
                  </a:cubicBezTo>
                  <a:cubicBezTo>
                    <a:pt x="0" y="277"/>
                    <a:pt x="0" y="277"/>
                    <a:pt x="0" y="277"/>
                  </a:cubicBezTo>
                  <a:cubicBezTo>
                    <a:pt x="222" y="403"/>
                    <a:pt x="536" y="237"/>
                    <a:pt x="782" y="385"/>
                  </a:cubicBezTo>
                  <a:cubicBezTo>
                    <a:pt x="791" y="390"/>
                    <a:pt x="799" y="395"/>
                    <a:pt x="807" y="400"/>
                  </a:cubicBezTo>
                  <a:cubicBezTo>
                    <a:pt x="808" y="396"/>
                    <a:pt x="808" y="396"/>
                    <a:pt x="808" y="396"/>
                  </a:cubicBezTo>
                  <a:lnTo>
                    <a:pt x="818" y="271"/>
                  </a:lnTo>
                  <a:close/>
                </a:path>
              </a:pathLst>
            </a:custGeom>
            <a:gradFill>
              <a:gsLst>
                <a:gs pos="48000">
                  <a:srgbClr val="FBD786"/>
                </a:gs>
                <a:gs pos="100000">
                  <a:srgbClr val="C6FFDD"/>
                </a:gs>
                <a:gs pos="0">
                  <a:srgbClr val="F7797D"/>
                </a:gs>
              </a:gsLst>
              <a:lin ang="2700000" scaled="0"/>
            </a:gradFill>
            <a:ln>
              <a:noFill/>
            </a:ln>
          </p:spPr>
          <p:txBody>
            <a:bodyPr anchor="ctr"/>
            <a:lstStyle/>
            <a:p>
              <a:pPr lvl="0" algn="ctr"/>
              <a:endParaRPr/>
            </a:p>
          </p:txBody>
        </p:sp>
        <p:sp>
          <p:nvSpPr>
            <p:cNvPr id="24" name="íṩļiḋé">
              <a:extLst>
                <a:ext uri="{FF2B5EF4-FFF2-40B4-BE49-F238E27FC236}">
                  <a16:creationId xmlns:a16="http://schemas.microsoft.com/office/drawing/2014/main" id="{C9077435-8FF6-419C-8345-A5F6C5BAFFE5}"/>
                </a:ext>
              </a:extLst>
            </p:cNvPr>
            <p:cNvSpPr/>
            <p:nvPr/>
          </p:nvSpPr>
          <p:spPr bwMode="auto">
            <a:xfrm>
              <a:off x="8522008" y="2176965"/>
              <a:ext cx="3596107" cy="1029901"/>
            </a:xfrm>
            <a:custGeom>
              <a:avLst/>
              <a:gdLst>
                <a:gd name="T0" fmla="*/ 797 w 809"/>
                <a:gd name="T1" fmla="*/ 184 h 232"/>
                <a:gd name="T2" fmla="*/ 807 w 809"/>
                <a:gd name="T3" fmla="*/ 61 h 232"/>
                <a:gd name="T4" fmla="*/ 748 w 809"/>
                <a:gd name="T5" fmla="*/ 0 h 232"/>
                <a:gd name="T6" fmla="*/ 52 w 809"/>
                <a:gd name="T7" fmla="*/ 0 h 232"/>
                <a:gd name="T8" fmla="*/ 0 w 809"/>
                <a:gd name="T9" fmla="*/ 26 h 232"/>
                <a:gd name="T10" fmla="*/ 797 w 809"/>
                <a:gd name="T11" fmla="*/ 184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09" h="232">
                  <a:moveTo>
                    <a:pt x="797" y="184"/>
                  </a:moveTo>
                  <a:cubicBezTo>
                    <a:pt x="807" y="61"/>
                    <a:pt x="807" y="61"/>
                    <a:pt x="807" y="61"/>
                  </a:cubicBezTo>
                  <a:cubicBezTo>
                    <a:pt x="809" y="29"/>
                    <a:pt x="781" y="0"/>
                    <a:pt x="748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30" y="0"/>
                    <a:pt x="11" y="10"/>
                    <a:pt x="0" y="26"/>
                  </a:cubicBezTo>
                  <a:cubicBezTo>
                    <a:pt x="221" y="232"/>
                    <a:pt x="529" y="120"/>
                    <a:pt x="797" y="184"/>
                  </a:cubicBezTo>
                  <a:close/>
                </a:path>
              </a:pathLst>
            </a:custGeom>
            <a:gradFill>
              <a:gsLst>
                <a:gs pos="38000">
                  <a:srgbClr val="FBD786"/>
                </a:gs>
                <a:gs pos="0">
                  <a:srgbClr val="C6FFDD"/>
                </a:gs>
                <a:gs pos="100000">
                  <a:srgbClr val="F7797D"/>
                </a:gs>
              </a:gsLst>
              <a:lin ang="2700000" scaled="0"/>
            </a:gra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" name="išlide">
              <a:extLst>
                <a:ext uri="{FF2B5EF4-FFF2-40B4-BE49-F238E27FC236}">
                  <a16:creationId xmlns:a16="http://schemas.microsoft.com/office/drawing/2014/main" id="{039A03EA-6A1B-46EF-AE49-6F3A10AB7C1E}"/>
                </a:ext>
              </a:extLst>
            </p:cNvPr>
            <p:cNvSpPr/>
            <p:nvPr/>
          </p:nvSpPr>
          <p:spPr bwMode="auto">
            <a:xfrm>
              <a:off x="9571139" y="2559437"/>
              <a:ext cx="1950829" cy="1198703"/>
            </a:xfrm>
            <a:custGeom>
              <a:avLst/>
              <a:gdLst>
                <a:gd name="T0" fmla="*/ 855 w 913"/>
                <a:gd name="T1" fmla="*/ 561 h 561"/>
                <a:gd name="T2" fmla="*/ 0 w 913"/>
                <a:gd name="T3" fmla="*/ 561 h 561"/>
                <a:gd name="T4" fmla="*/ 58 w 913"/>
                <a:gd name="T5" fmla="*/ 0 h 561"/>
                <a:gd name="T6" fmla="*/ 913 w 913"/>
                <a:gd name="T7" fmla="*/ 0 h 561"/>
                <a:gd name="T8" fmla="*/ 855 w 913"/>
                <a:gd name="T9" fmla="*/ 561 h 5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13" h="561">
                  <a:moveTo>
                    <a:pt x="855" y="561"/>
                  </a:moveTo>
                  <a:lnTo>
                    <a:pt x="0" y="561"/>
                  </a:lnTo>
                  <a:lnTo>
                    <a:pt x="58" y="0"/>
                  </a:lnTo>
                  <a:lnTo>
                    <a:pt x="913" y="0"/>
                  </a:lnTo>
                  <a:lnTo>
                    <a:pt x="855" y="561"/>
                  </a:lnTo>
                  <a:close/>
                </a:path>
              </a:pathLst>
            </a:custGeom>
            <a:solidFill>
              <a:srgbClr val="CFD8DC">
                <a:alpha val="30000"/>
              </a:srgbClr>
            </a:solidFill>
            <a:ln w="14288" cap="flat">
              <a:solidFill>
                <a:srgbClr val="FFFFFF">
                  <a:alpha val="30000"/>
                </a:srgbClr>
              </a:solidFill>
              <a:prstDash val="solid"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" name="i$ļíḑè">
              <a:extLst>
                <a:ext uri="{FF2B5EF4-FFF2-40B4-BE49-F238E27FC236}">
                  <a16:creationId xmlns:a16="http://schemas.microsoft.com/office/drawing/2014/main" id="{20101AFB-F3CC-4318-88D1-C20A77B3E7BA}"/>
                </a:ext>
              </a:extLst>
            </p:cNvPr>
            <p:cNvSpPr/>
            <p:nvPr/>
          </p:nvSpPr>
          <p:spPr bwMode="auto">
            <a:xfrm>
              <a:off x="8712176" y="3243189"/>
              <a:ext cx="1237164" cy="621787"/>
            </a:xfrm>
            <a:custGeom>
              <a:avLst/>
              <a:gdLst>
                <a:gd name="T0" fmla="*/ 547 w 579"/>
                <a:gd name="T1" fmla="*/ 291 h 291"/>
                <a:gd name="T2" fmla="*/ 0 w 579"/>
                <a:gd name="T3" fmla="*/ 291 h 291"/>
                <a:gd name="T4" fmla="*/ 30 w 579"/>
                <a:gd name="T5" fmla="*/ 0 h 291"/>
                <a:gd name="T6" fmla="*/ 579 w 579"/>
                <a:gd name="T7" fmla="*/ 0 h 291"/>
                <a:gd name="T8" fmla="*/ 547 w 579"/>
                <a:gd name="T9" fmla="*/ 291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9" h="291">
                  <a:moveTo>
                    <a:pt x="547" y="291"/>
                  </a:moveTo>
                  <a:lnTo>
                    <a:pt x="0" y="291"/>
                  </a:lnTo>
                  <a:lnTo>
                    <a:pt x="30" y="0"/>
                  </a:lnTo>
                  <a:lnTo>
                    <a:pt x="579" y="0"/>
                  </a:lnTo>
                  <a:lnTo>
                    <a:pt x="547" y="291"/>
                  </a:lnTo>
                  <a:close/>
                </a:path>
              </a:pathLst>
            </a:custGeom>
            <a:solidFill>
              <a:srgbClr val="CFD8DC">
                <a:alpha val="30000"/>
              </a:srgbClr>
            </a:solidFill>
            <a:ln w="14288" cap="flat">
              <a:solidFill>
                <a:srgbClr val="FFFFFF">
                  <a:alpha val="30000"/>
                </a:srgbClr>
              </a:solidFill>
              <a:prstDash val="solid"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" name="îşḻíḍê">
              <a:extLst>
                <a:ext uri="{FF2B5EF4-FFF2-40B4-BE49-F238E27FC236}">
                  <a16:creationId xmlns:a16="http://schemas.microsoft.com/office/drawing/2014/main" id="{34193D2C-7BD7-4C6C-8BCE-665213D51FF8}"/>
                </a:ext>
              </a:extLst>
            </p:cNvPr>
            <p:cNvSpPr/>
            <p:nvPr/>
          </p:nvSpPr>
          <p:spPr bwMode="auto">
            <a:xfrm>
              <a:off x="10744201" y="3593612"/>
              <a:ext cx="914518" cy="623923"/>
            </a:xfrm>
            <a:custGeom>
              <a:avLst/>
              <a:gdLst>
                <a:gd name="T0" fmla="*/ 399 w 428"/>
                <a:gd name="T1" fmla="*/ 292 h 292"/>
                <a:gd name="T2" fmla="*/ 0 w 428"/>
                <a:gd name="T3" fmla="*/ 292 h 292"/>
                <a:gd name="T4" fmla="*/ 31 w 428"/>
                <a:gd name="T5" fmla="*/ 0 h 292"/>
                <a:gd name="T6" fmla="*/ 428 w 428"/>
                <a:gd name="T7" fmla="*/ 0 h 292"/>
                <a:gd name="T8" fmla="*/ 399 w 428"/>
                <a:gd name="T9" fmla="*/ 292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8" h="292">
                  <a:moveTo>
                    <a:pt x="399" y="292"/>
                  </a:moveTo>
                  <a:lnTo>
                    <a:pt x="0" y="292"/>
                  </a:lnTo>
                  <a:lnTo>
                    <a:pt x="31" y="0"/>
                  </a:lnTo>
                  <a:lnTo>
                    <a:pt x="428" y="0"/>
                  </a:lnTo>
                  <a:lnTo>
                    <a:pt x="399" y="292"/>
                  </a:lnTo>
                  <a:close/>
                </a:path>
              </a:pathLst>
            </a:custGeom>
            <a:solidFill>
              <a:srgbClr val="CFD8DC">
                <a:alpha val="30000"/>
              </a:srgbClr>
            </a:solidFill>
            <a:ln w="14288" cap="flat">
              <a:solidFill>
                <a:srgbClr val="FFFFFF">
                  <a:alpha val="30000"/>
                </a:srgbClr>
              </a:solidFill>
              <a:prstDash val="solid"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" name="ïṡ1îďê">
              <a:extLst>
                <a:ext uri="{FF2B5EF4-FFF2-40B4-BE49-F238E27FC236}">
                  <a16:creationId xmlns:a16="http://schemas.microsoft.com/office/drawing/2014/main" id="{939F9FA8-EEFB-41F0-8AC0-D3B011B18087}"/>
                </a:ext>
              </a:extLst>
            </p:cNvPr>
            <p:cNvSpPr/>
            <p:nvPr/>
          </p:nvSpPr>
          <p:spPr bwMode="auto">
            <a:xfrm>
              <a:off x="8489956" y="3057295"/>
              <a:ext cx="895288" cy="376063"/>
            </a:xfrm>
            <a:custGeom>
              <a:avLst/>
              <a:gdLst>
                <a:gd name="T0" fmla="*/ 400 w 419"/>
                <a:gd name="T1" fmla="*/ 176 h 176"/>
                <a:gd name="T2" fmla="*/ 0 w 419"/>
                <a:gd name="T3" fmla="*/ 176 h 176"/>
                <a:gd name="T4" fmla="*/ 19 w 419"/>
                <a:gd name="T5" fmla="*/ 0 h 176"/>
                <a:gd name="T6" fmla="*/ 419 w 419"/>
                <a:gd name="T7" fmla="*/ 0 h 176"/>
                <a:gd name="T8" fmla="*/ 400 w 419"/>
                <a:gd name="T9" fmla="*/ 176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9" h="176">
                  <a:moveTo>
                    <a:pt x="400" y="176"/>
                  </a:moveTo>
                  <a:lnTo>
                    <a:pt x="0" y="176"/>
                  </a:lnTo>
                  <a:lnTo>
                    <a:pt x="19" y="0"/>
                  </a:lnTo>
                  <a:lnTo>
                    <a:pt x="419" y="0"/>
                  </a:lnTo>
                  <a:lnTo>
                    <a:pt x="400" y="176"/>
                  </a:lnTo>
                  <a:close/>
                </a:path>
              </a:pathLst>
            </a:custGeom>
            <a:solidFill>
              <a:srgbClr val="CFD8DC">
                <a:alpha val="30000"/>
              </a:srgbClr>
            </a:solidFill>
            <a:ln w="14288" cap="flat">
              <a:solidFill>
                <a:srgbClr val="FFFFFF">
                  <a:alpha val="30000"/>
                </a:srgbClr>
              </a:solidFill>
              <a:prstDash val="solid"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" name="îSľíḓè">
              <a:extLst>
                <a:ext uri="{FF2B5EF4-FFF2-40B4-BE49-F238E27FC236}">
                  <a16:creationId xmlns:a16="http://schemas.microsoft.com/office/drawing/2014/main" id="{A1020716-8154-4888-B260-2D70BB7DADB1}"/>
                </a:ext>
              </a:extLst>
            </p:cNvPr>
            <p:cNvSpPr/>
            <p:nvPr/>
          </p:nvSpPr>
          <p:spPr bwMode="auto">
            <a:xfrm>
              <a:off x="10041219" y="3905573"/>
              <a:ext cx="888877" cy="378201"/>
            </a:xfrm>
            <a:custGeom>
              <a:avLst/>
              <a:gdLst>
                <a:gd name="T0" fmla="*/ 398 w 416"/>
                <a:gd name="T1" fmla="*/ 177 h 177"/>
                <a:gd name="T2" fmla="*/ 0 w 416"/>
                <a:gd name="T3" fmla="*/ 177 h 177"/>
                <a:gd name="T4" fmla="*/ 19 w 416"/>
                <a:gd name="T5" fmla="*/ 0 h 177"/>
                <a:gd name="T6" fmla="*/ 416 w 416"/>
                <a:gd name="T7" fmla="*/ 0 h 177"/>
                <a:gd name="T8" fmla="*/ 398 w 416"/>
                <a:gd name="T9" fmla="*/ 177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6" h="177">
                  <a:moveTo>
                    <a:pt x="398" y="177"/>
                  </a:moveTo>
                  <a:lnTo>
                    <a:pt x="0" y="177"/>
                  </a:lnTo>
                  <a:lnTo>
                    <a:pt x="19" y="0"/>
                  </a:lnTo>
                  <a:lnTo>
                    <a:pt x="416" y="0"/>
                  </a:lnTo>
                  <a:lnTo>
                    <a:pt x="398" y="177"/>
                  </a:lnTo>
                  <a:close/>
                </a:path>
              </a:pathLst>
            </a:custGeom>
            <a:solidFill>
              <a:srgbClr val="CFD8DC">
                <a:alpha val="30000"/>
              </a:srgbClr>
            </a:solidFill>
            <a:ln w="14288" cap="flat">
              <a:solidFill>
                <a:srgbClr val="FFFFFF">
                  <a:alpha val="30000"/>
                </a:srgbClr>
              </a:solidFill>
              <a:prstDash val="solid"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" name="îṩľíďè">
              <a:extLst>
                <a:ext uri="{FF2B5EF4-FFF2-40B4-BE49-F238E27FC236}">
                  <a16:creationId xmlns:a16="http://schemas.microsoft.com/office/drawing/2014/main" id="{DF852CF4-0A1D-4E65-A2E5-D2A6B9F0A862}"/>
                </a:ext>
              </a:extLst>
            </p:cNvPr>
            <p:cNvSpPr/>
            <p:nvPr/>
          </p:nvSpPr>
          <p:spPr bwMode="auto">
            <a:xfrm>
              <a:off x="11002744" y="2388500"/>
              <a:ext cx="935885" cy="822639"/>
            </a:xfrm>
            <a:custGeom>
              <a:avLst/>
              <a:gdLst>
                <a:gd name="T0" fmla="*/ 399 w 438"/>
                <a:gd name="T1" fmla="*/ 385 h 385"/>
                <a:gd name="T2" fmla="*/ 0 w 438"/>
                <a:gd name="T3" fmla="*/ 385 h 385"/>
                <a:gd name="T4" fmla="*/ 41 w 438"/>
                <a:gd name="T5" fmla="*/ 0 h 385"/>
                <a:gd name="T6" fmla="*/ 438 w 438"/>
                <a:gd name="T7" fmla="*/ 0 h 385"/>
                <a:gd name="T8" fmla="*/ 399 w 438"/>
                <a:gd name="T9" fmla="*/ 385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8" h="385">
                  <a:moveTo>
                    <a:pt x="399" y="385"/>
                  </a:moveTo>
                  <a:lnTo>
                    <a:pt x="0" y="385"/>
                  </a:lnTo>
                  <a:lnTo>
                    <a:pt x="41" y="0"/>
                  </a:lnTo>
                  <a:lnTo>
                    <a:pt x="438" y="0"/>
                  </a:lnTo>
                  <a:lnTo>
                    <a:pt x="399" y="385"/>
                  </a:lnTo>
                  <a:close/>
                </a:path>
              </a:pathLst>
            </a:custGeom>
            <a:solidFill>
              <a:srgbClr val="CFD8DC">
                <a:alpha val="30000"/>
              </a:srgbClr>
            </a:solidFill>
            <a:ln w="14288" cap="flat">
              <a:solidFill>
                <a:srgbClr val="FFFFFF">
                  <a:alpha val="30000"/>
                </a:srgbClr>
              </a:solidFill>
              <a:prstDash val="solid"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" name="iṣḷîḋe">
              <a:extLst>
                <a:ext uri="{FF2B5EF4-FFF2-40B4-BE49-F238E27FC236}">
                  <a16:creationId xmlns:a16="http://schemas.microsoft.com/office/drawing/2014/main" id="{54E73322-6CF1-442B-BD3E-A3FF28BDFB6C}"/>
                </a:ext>
              </a:extLst>
            </p:cNvPr>
            <p:cNvSpPr/>
            <p:nvPr/>
          </p:nvSpPr>
          <p:spPr bwMode="auto">
            <a:xfrm>
              <a:off x="9712163" y="2629950"/>
              <a:ext cx="1747840" cy="382474"/>
            </a:xfrm>
            <a:custGeom>
              <a:avLst/>
              <a:gdLst>
                <a:gd name="T0" fmla="*/ 799 w 818"/>
                <a:gd name="T1" fmla="*/ 179 h 179"/>
                <a:gd name="T2" fmla="*/ 0 w 818"/>
                <a:gd name="T3" fmla="*/ 179 h 179"/>
                <a:gd name="T4" fmla="*/ 19 w 818"/>
                <a:gd name="T5" fmla="*/ 0 h 179"/>
                <a:gd name="T6" fmla="*/ 818 w 818"/>
                <a:gd name="T7" fmla="*/ 0 h 179"/>
                <a:gd name="T8" fmla="*/ 799 w 818"/>
                <a:gd name="T9" fmla="*/ 179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8" h="179">
                  <a:moveTo>
                    <a:pt x="799" y="179"/>
                  </a:moveTo>
                  <a:lnTo>
                    <a:pt x="0" y="179"/>
                  </a:lnTo>
                  <a:lnTo>
                    <a:pt x="19" y="0"/>
                  </a:lnTo>
                  <a:lnTo>
                    <a:pt x="818" y="0"/>
                  </a:lnTo>
                  <a:lnTo>
                    <a:pt x="799" y="179"/>
                  </a:lnTo>
                  <a:close/>
                </a:path>
              </a:pathLst>
            </a:custGeom>
            <a:solidFill>
              <a:srgbClr val="CFD8DC"/>
            </a:solidFill>
            <a:ln w="14288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" name="îṩlïḓé">
              <a:extLst>
                <a:ext uri="{FF2B5EF4-FFF2-40B4-BE49-F238E27FC236}">
                  <a16:creationId xmlns:a16="http://schemas.microsoft.com/office/drawing/2014/main" id="{3589CC5A-E581-458C-B78C-A92097006128}"/>
                </a:ext>
              </a:extLst>
            </p:cNvPr>
            <p:cNvSpPr/>
            <p:nvPr/>
          </p:nvSpPr>
          <p:spPr bwMode="auto">
            <a:xfrm>
              <a:off x="9641652" y="3493186"/>
              <a:ext cx="1728610" cy="198716"/>
            </a:xfrm>
            <a:custGeom>
              <a:avLst/>
              <a:gdLst>
                <a:gd name="T0" fmla="*/ 799 w 809"/>
                <a:gd name="T1" fmla="*/ 93 h 93"/>
                <a:gd name="T2" fmla="*/ 0 w 809"/>
                <a:gd name="T3" fmla="*/ 93 h 93"/>
                <a:gd name="T4" fmla="*/ 8 w 809"/>
                <a:gd name="T5" fmla="*/ 0 h 93"/>
                <a:gd name="T6" fmla="*/ 809 w 809"/>
                <a:gd name="T7" fmla="*/ 0 h 93"/>
                <a:gd name="T8" fmla="*/ 799 w 809"/>
                <a:gd name="T9" fmla="*/ 93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9" h="93">
                  <a:moveTo>
                    <a:pt x="799" y="93"/>
                  </a:moveTo>
                  <a:lnTo>
                    <a:pt x="0" y="93"/>
                  </a:lnTo>
                  <a:lnTo>
                    <a:pt x="8" y="0"/>
                  </a:lnTo>
                  <a:lnTo>
                    <a:pt x="809" y="0"/>
                  </a:lnTo>
                  <a:lnTo>
                    <a:pt x="799" y="93"/>
                  </a:lnTo>
                  <a:close/>
                </a:path>
              </a:pathLst>
            </a:custGeom>
            <a:solidFill>
              <a:srgbClr val="CFD8DC"/>
            </a:solidFill>
            <a:ln w="14288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" name="îš1ïdê">
              <a:extLst>
                <a:ext uri="{FF2B5EF4-FFF2-40B4-BE49-F238E27FC236}">
                  <a16:creationId xmlns:a16="http://schemas.microsoft.com/office/drawing/2014/main" id="{699171B0-2FC4-4990-AEF7-01A471D38CD5}"/>
                </a:ext>
              </a:extLst>
            </p:cNvPr>
            <p:cNvSpPr/>
            <p:nvPr/>
          </p:nvSpPr>
          <p:spPr bwMode="auto">
            <a:xfrm>
              <a:off x="9669429" y="3057295"/>
              <a:ext cx="861100" cy="376063"/>
            </a:xfrm>
            <a:custGeom>
              <a:avLst/>
              <a:gdLst>
                <a:gd name="T0" fmla="*/ 384 w 403"/>
                <a:gd name="T1" fmla="*/ 176 h 176"/>
                <a:gd name="T2" fmla="*/ 0 w 403"/>
                <a:gd name="T3" fmla="*/ 176 h 176"/>
                <a:gd name="T4" fmla="*/ 18 w 403"/>
                <a:gd name="T5" fmla="*/ 0 h 176"/>
                <a:gd name="T6" fmla="*/ 403 w 403"/>
                <a:gd name="T7" fmla="*/ 0 h 176"/>
                <a:gd name="T8" fmla="*/ 384 w 403"/>
                <a:gd name="T9" fmla="*/ 176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3" h="176">
                  <a:moveTo>
                    <a:pt x="384" y="176"/>
                  </a:moveTo>
                  <a:lnTo>
                    <a:pt x="0" y="176"/>
                  </a:lnTo>
                  <a:lnTo>
                    <a:pt x="18" y="0"/>
                  </a:lnTo>
                  <a:lnTo>
                    <a:pt x="403" y="0"/>
                  </a:lnTo>
                  <a:lnTo>
                    <a:pt x="384" y="176"/>
                  </a:lnTo>
                  <a:close/>
                </a:path>
              </a:pathLst>
            </a:custGeom>
            <a:solidFill>
              <a:srgbClr val="CFD8DC"/>
            </a:solidFill>
            <a:ln w="14288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" name="îṥḻíḍê">
              <a:extLst>
                <a:ext uri="{FF2B5EF4-FFF2-40B4-BE49-F238E27FC236}">
                  <a16:creationId xmlns:a16="http://schemas.microsoft.com/office/drawing/2014/main" id="{7BADF69F-5125-4816-B8DF-2A3F5DCC48C7}"/>
                </a:ext>
              </a:extLst>
            </p:cNvPr>
            <p:cNvSpPr/>
            <p:nvPr/>
          </p:nvSpPr>
          <p:spPr bwMode="auto">
            <a:xfrm>
              <a:off x="10551896" y="3057295"/>
              <a:ext cx="863236" cy="376063"/>
            </a:xfrm>
            <a:custGeom>
              <a:avLst/>
              <a:gdLst>
                <a:gd name="T0" fmla="*/ 385 w 404"/>
                <a:gd name="T1" fmla="*/ 176 h 176"/>
                <a:gd name="T2" fmla="*/ 0 w 404"/>
                <a:gd name="T3" fmla="*/ 176 h 176"/>
                <a:gd name="T4" fmla="*/ 19 w 404"/>
                <a:gd name="T5" fmla="*/ 0 h 176"/>
                <a:gd name="T6" fmla="*/ 404 w 404"/>
                <a:gd name="T7" fmla="*/ 0 h 176"/>
                <a:gd name="T8" fmla="*/ 385 w 404"/>
                <a:gd name="T9" fmla="*/ 176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4" h="176">
                  <a:moveTo>
                    <a:pt x="385" y="176"/>
                  </a:moveTo>
                  <a:lnTo>
                    <a:pt x="0" y="176"/>
                  </a:lnTo>
                  <a:lnTo>
                    <a:pt x="19" y="0"/>
                  </a:lnTo>
                  <a:lnTo>
                    <a:pt x="404" y="0"/>
                  </a:lnTo>
                  <a:lnTo>
                    <a:pt x="385" y="176"/>
                  </a:lnTo>
                  <a:close/>
                </a:path>
              </a:pathLst>
            </a:custGeom>
            <a:solidFill>
              <a:srgbClr val="CFD8DC"/>
            </a:solidFill>
            <a:ln w="14288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" name="îšļíḓe">
              <a:extLst>
                <a:ext uri="{FF2B5EF4-FFF2-40B4-BE49-F238E27FC236}">
                  <a16:creationId xmlns:a16="http://schemas.microsoft.com/office/drawing/2014/main" id="{D7BE7939-AA7F-454E-88C5-912D91F4F661}"/>
                </a:ext>
              </a:extLst>
            </p:cNvPr>
            <p:cNvSpPr/>
            <p:nvPr/>
          </p:nvSpPr>
          <p:spPr bwMode="auto">
            <a:xfrm>
              <a:off x="8073296" y="2518840"/>
              <a:ext cx="333329" cy="630334"/>
            </a:xfrm>
            <a:custGeom>
              <a:avLst/>
              <a:gdLst>
                <a:gd name="T0" fmla="*/ 1 w 75"/>
                <a:gd name="T1" fmla="*/ 42 h 142"/>
                <a:gd name="T2" fmla="*/ 12 w 75"/>
                <a:gd name="T3" fmla="*/ 13 h 142"/>
                <a:gd name="T4" fmla="*/ 53 w 75"/>
                <a:gd name="T5" fmla="*/ 70 h 142"/>
                <a:gd name="T6" fmla="*/ 72 w 75"/>
                <a:gd name="T7" fmla="*/ 119 h 142"/>
                <a:gd name="T8" fmla="*/ 52 w 75"/>
                <a:gd name="T9" fmla="*/ 136 h 142"/>
                <a:gd name="T10" fmla="*/ 18 w 75"/>
                <a:gd name="T11" fmla="*/ 86 h 142"/>
                <a:gd name="T12" fmla="*/ 1 w 75"/>
                <a:gd name="T13" fmla="*/ 42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5" h="142">
                  <a:moveTo>
                    <a:pt x="1" y="42"/>
                  </a:moveTo>
                  <a:cubicBezTo>
                    <a:pt x="0" y="33"/>
                    <a:pt x="3" y="17"/>
                    <a:pt x="12" y="13"/>
                  </a:cubicBezTo>
                  <a:cubicBezTo>
                    <a:pt x="38" y="0"/>
                    <a:pt x="47" y="56"/>
                    <a:pt x="53" y="70"/>
                  </a:cubicBezTo>
                  <a:cubicBezTo>
                    <a:pt x="59" y="86"/>
                    <a:pt x="69" y="103"/>
                    <a:pt x="72" y="119"/>
                  </a:cubicBezTo>
                  <a:cubicBezTo>
                    <a:pt x="75" y="132"/>
                    <a:pt x="65" y="142"/>
                    <a:pt x="52" y="136"/>
                  </a:cubicBezTo>
                  <a:cubicBezTo>
                    <a:pt x="36" y="127"/>
                    <a:pt x="25" y="102"/>
                    <a:pt x="18" y="86"/>
                  </a:cubicBezTo>
                  <a:cubicBezTo>
                    <a:pt x="13" y="74"/>
                    <a:pt x="4" y="57"/>
                    <a:pt x="1" y="42"/>
                  </a:cubicBezTo>
                  <a:close/>
                </a:path>
              </a:pathLst>
            </a:custGeom>
            <a:solidFill>
              <a:srgbClr val="91B1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" name="ïṡ1íḋê">
              <a:extLst>
                <a:ext uri="{FF2B5EF4-FFF2-40B4-BE49-F238E27FC236}">
                  <a16:creationId xmlns:a16="http://schemas.microsoft.com/office/drawing/2014/main" id="{826CACBD-5CDC-4AA1-B849-1B4EB00DB1E6}"/>
                </a:ext>
              </a:extLst>
            </p:cNvPr>
            <p:cNvSpPr/>
            <p:nvPr/>
          </p:nvSpPr>
          <p:spPr bwMode="auto">
            <a:xfrm>
              <a:off x="8259190" y="2847896"/>
              <a:ext cx="435892" cy="316235"/>
            </a:xfrm>
            <a:custGeom>
              <a:avLst/>
              <a:gdLst>
                <a:gd name="T0" fmla="*/ 89 w 98"/>
                <a:gd name="T1" fmla="*/ 0 h 71"/>
                <a:gd name="T2" fmla="*/ 32 w 98"/>
                <a:gd name="T3" fmla="*/ 23 h 71"/>
                <a:gd name="T4" fmla="*/ 7 w 98"/>
                <a:gd name="T5" fmla="*/ 37 h 71"/>
                <a:gd name="T6" fmla="*/ 8 w 98"/>
                <a:gd name="T7" fmla="*/ 63 h 71"/>
                <a:gd name="T8" fmla="*/ 42 w 98"/>
                <a:gd name="T9" fmla="*/ 56 h 71"/>
                <a:gd name="T10" fmla="*/ 45 w 98"/>
                <a:gd name="T11" fmla="*/ 54 h 71"/>
                <a:gd name="T12" fmla="*/ 98 w 98"/>
                <a:gd name="T13" fmla="*/ 11 h 71"/>
                <a:gd name="T14" fmla="*/ 89 w 98"/>
                <a:gd name="T15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8" h="71">
                  <a:moveTo>
                    <a:pt x="89" y="0"/>
                  </a:moveTo>
                  <a:cubicBezTo>
                    <a:pt x="86" y="0"/>
                    <a:pt x="56" y="11"/>
                    <a:pt x="32" y="23"/>
                  </a:cubicBezTo>
                  <a:cubicBezTo>
                    <a:pt x="21" y="28"/>
                    <a:pt x="12" y="34"/>
                    <a:pt x="7" y="37"/>
                  </a:cubicBezTo>
                  <a:cubicBezTo>
                    <a:pt x="0" y="44"/>
                    <a:pt x="1" y="58"/>
                    <a:pt x="8" y="63"/>
                  </a:cubicBezTo>
                  <a:cubicBezTo>
                    <a:pt x="20" y="71"/>
                    <a:pt x="33" y="63"/>
                    <a:pt x="42" y="56"/>
                  </a:cubicBezTo>
                  <a:cubicBezTo>
                    <a:pt x="43" y="55"/>
                    <a:pt x="44" y="55"/>
                    <a:pt x="45" y="54"/>
                  </a:cubicBezTo>
                  <a:cubicBezTo>
                    <a:pt x="60" y="43"/>
                    <a:pt x="98" y="10"/>
                    <a:pt x="98" y="11"/>
                  </a:cubicBezTo>
                  <a:lnTo>
                    <a:pt x="89" y="0"/>
                  </a:lnTo>
                  <a:close/>
                </a:path>
              </a:pathLst>
            </a:custGeom>
            <a:solidFill>
              <a:srgbClr val="91B1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" name="iś1ïďè">
              <a:extLst>
                <a:ext uri="{FF2B5EF4-FFF2-40B4-BE49-F238E27FC236}">
                  <a16:creationId xmlns:a16="http://schemas.microsoft.com/office/drawing/2014/main" id="{F2535399-D08D-4BD4-816A-D1DD13E60951}"/>
                </a:ext>
              </a:extLst>
            </p:cNvPr>
            <p:cNvSpPr/>
            <p:nvPr/>
          </p:nvSpPr>
          <p:spPr bwMode="auto">
            <a:xfrm>
              <a:off x="8645938" y="2745333"/>
              <a:ext cx="119657" cy="143161"/>
            </a:xfrm>
            <a:custGeom>
              <a:avLst/>
              <a:gdLst>
                <a:gd name="T0" fmla="*/ 21 w 27"/>
                <a:gd name="T1" fmla="*/ 0 h 32"/>
                <a:gd name="T2" fmla="*/ 0 w 27"/>
                <a:gd name="T3" fmla="*/ 21 h 32"/>
                <a:gd name="T4" fmla="*/ 10 w 27"/>
                <a:gd name="T5" fmla="*/ 32 h 32"/>
                <a:gd name="T6" fmla="*/ 26 w 27"/>
                <a:gd name="T7" fmla="*/ 15 h 32"/>
                <a:gd name="T8" fmla="*/ 27 w 27"/>
                <a:gd name="T9" fmla="*/ 6 h 32"/>
                <a:gd name="T10" fmla="*/ 21 w 27"/>
                <a:gd name="T11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" h="32">
                  <a:moveTo>
                    <a:pt x="21" y="0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4" y="24"/>
                    <a:pt x="6" y="30"/>
                    <a:pt x="10" y="32"/>
                  </a:cubicBezTo>
                  <a:cubicBezTo>
                    <a:pt x="17" y="30"/>
                    <a:pt x="24" y="22"/>
                    <a:pt x="26" y="15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27" y="3"/>
                    <a:pt x="24" y="0"/>
                    <a:pt x="21" y="0"/>
                  </a:cubicBezTo>
                  <a:close/>
                </a:path>
              </a:pathLst>
            </a:custGeom>
            <a:solidFill>
              <a:srgbClr val="FDBC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" name="îšľïḓê">
              <a:extLst>
                <a:ext uri="{FF2B5EF4-FFF2-40B4-BE49-F238E27FC236}">
                  <a16:creationId xmlns:a16="http://schemas.microsoft.com/office/drawing/2014/main" id="{3A5B19FA-5622-475F-B5FF-2D46152CBC9A}"/>
                </a:ext>
              </a:extLst>
            </p:cNvPr>
            <p:cNvSpPr/>
            <p:nvPr/>
          </p:nvSpPr>
          <p:spPr bwMode="auto">
            <a:xfrm>
              <a:off x="8722860" y="2794477"/>
              <a:ext cx="111110" cy="53419"/>
            </a:xfrm>
            <a:custGeom>
              <a:avLst/>
              <a:gdLst>
                <a:gd name="T0" fmla="*/ 0 w 52"/>
                <a:gd name="T1" fmla="*/ 14 h 25"/>
                <a:gd name="T2" fmla="*/ 25 w 52"/>
                <a:gd name="T3" fmla="*/ 0 h 25"/>
                <a:gd name="T4" fmla="*/ 52 w 52"/>
                <a:gd name="T5" fmla="*/ 4 h 25"/>
                <a:gd name="T6" fmla="*/ 50 w 52"/>
                <a:gd name="T7" fmla="*/ 8 h 25"/>
                <a:gd name="T8" fmla="*/ 27 w 52"/>
                <a:gd name="T9" fmla="*/ 10 h 25"/>
                <a:gd name="T10" fmla="*/ 2 w 52"/>
                <a:gd name="T11" fmla="*/ 25 h 25"/>
                <a:gd name="T12" fmla="*/ 0 w 52"/>
                <a:gd name="T13" fmla="*/ 1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25">
                  <a:moveTo>
                    <a:pt x="0" y="14"/>
                  </a:moveTo>
                  <a:lnTo>
                    <a:pt x="25" y="0"/>
                  </a:lnTo>
                  <a:lnTo>
                    <a:pt x="52" y="4"/>
                  </a:lnTo>
                  <a:lnTo>
                    <a:pt x="50" y="8"/>
                  </a:lnTo>
                  <a:lnTo>
                    <a:pt x="27" y="10"/>
                  </a:lnTo>
                  <a:lnTo>
                    <a:pt x="2" y="25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FDBC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" name="işlîḓè">
              <a:extLst>
                <a:ext uri="{FF2B5EF4-FFF2-40B4-BE49-F238E27FC236}">
                  <a16:creationId xmlns:a16="http://schemas.microsoft.com/office/drawing/2014/main" id="{0A41EAB7-EFD5-4A02-A09D-4A148CEE448B}"/>
                </a:ext>
              </a:extLst>
            </p:cNvPr>
            <p:cNvSpPr/>
            <p:nvPr/>
          </p:nvSpPr>
          <p:spPr bwMode="auto">
            <a:xfrm>
              <a:off x="8739954" y="2762427"/>
              <a:ext cx="111110" cy="49145"/>
            </a:xfrm>
            <a:custGeom>
              <a:avLst/>
              <a:gdLst>
                <a:gd name="T0" fmla="*/ 0 w 52"/>
                <a:gd name="T1" fmla="*/ 13 h 23"/>
                <a:gd name="T2" fmla="*/ 25 w 52"/>
                <a:gd name="T3" fmla="*/ 0 h 23"/>
                <a:gd name="T4" fmla="*/ 52 w 52"/>
                <a:gd name="T5" fmla="*/ 4 h 23"/>
                <a:gd name="T6" fmla="*/ 48 w 52"/>
                <a:gd name="T7" fmla="*/ 9 h 23"/>
                <a:gd name="T8" fmla="*/ 25 w 52"/>
                <a:gd name="T9" fmla="*/ 11 h 23"/>
                <a:gd name="T10" fmla="*/ 0 w 52"/>
                <a:gd name="T11" fmla="*/ 23 h 23"/>
                <a:gd name="T12" fmla="*/ 0 w 52"/>
                <a:gd name="T13" fmla="*/ 1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23">
                  <a:moveTo>
                    <a:pt x="0" y="13"/>
                  </a:moveTo>
                  <a:lnTo>
                    <a:pt x="25" y="0"/>
                  </a:lnTo>
                  <a:lnTo>
                    <a:pt x="52" y="4"/>
                  </a:lnTo>
                  <a:lnTo>
                    <a:pt x="48" y="9"/>
                  </a:lnTo>
                  <a:lnTo>
                    <a:pt x="25" y="11"/>
                  </a:lnTo>
                  <a:lnTo>
                    <a:pt x="0" y="23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rgbClr val="FDBC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" name="îšlîdè">
              <a:extLst>
                <a:ext uri="{FF2B5EF4-FFF2-40B4-BE49-F238E27FC236}">
                  <a16:creationId xmlns:a16="http://schemas.microsoft.com/office/drawing/2014/main" id="{906A49CA-51C5-4FEA-887D-0D8C91FA8495}"/>
                </a:ext>
              </a:extLst>
            </p:cNvPr>
            <p:cNvSpPr/>
            <p:nvPr/>
          </p:nvSpPr>
          <p:spPr bwMode="auto">
            <a:xfrm>
              <a:off x="8748501" y="2732513"/>
              <a:ext cx="111110" cy="49145"/>
            </a:xfrm>
            <a:custGeom>
              <a:avLst/>
              <a:gdLst>
                <a:gd name="T0" fmla="*/ 0 w 52"/>
                <a:gd name="T1" fmla="*/ 12 h 23"/>
                <a:gd name="T2" fmla="*/ 25 w 52"/>
                <a:gd name="T3" fmla="*/ 0 h 23"/>
                <a:gd name="T4" fmla="*/ 52 w 52"/>
                <a:gd name="T5" fmla="*/ 4 h 23"/>
                <a:gd name="T6" fmla="*/ 50 w 52"/>
                <a:gd name="T7" fmla="*/ 8 h 23"/>
                <a:gd name="T8" fmla="*/ 27 w 52"/>
                <a:gd name="T9" fmla="*/ 10 h 23"/>
                <a:gd name="T10" fmla="*/ 2 w 52"/>
                <a:gd name="T11" fmla="*/ 23 h 23"/>
                <a:gd name="T12" fmla="*/ 0 w 52"/>
                <a:gd name="T13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23">
                  <a:moveTo>
                    <a:pt x="0" y="12"/>
                  </a:moveTo>
                  <a:lnTo>
                    <a:pt x="25" y="0"/>
                  </a:lnTo>
                  <a:lnTo>
                    <a:pt x="52" y="4"/>
                  </a:lnTo>
                  <a:lnTo>
                    <a:pt x="50" y="8"/>
                  </a:lnTo>
                  <a:lnTo>
                    <a:pt x="27" y="10"/>
                  </a:lnTo>
                  <a:lnTo>
                    <a:pt x="2" y="23"/>
                  </a:lnTo>
                  <a:lnTo>
                    <a:pt x="0" y="12"/>
                  </a:lnTo>
                  <a:close/>
                </a:path>
              </a:pathLst>
            </a:custGeom>
            <a:solidFill>
              <a:srgbClr val="FDBC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1" name="îṩḷidè">
              <a:extLst>
                <a:ext uri="{FF2B5EF4-FFF2-40B4-BE49-F238E27FC236}">
                  <a16:creationId xmlns:a16="http://schemas.microsoft.com/office/drawing/2014/main" id="{E476C69D-CA36-4F08-97C9-CEEC8425F6A2}"/>
                </a:ext>
              </a:extLst>
            </p:cNvPr>
            <p:cNvSpPr/>
            <p:nvPr/>
          </p:nvSpPr>
          <p:spPr bwMode="auto">
            <a:xfrm>
              <a:off x="8739954" y="2696188"/>
              <a:ext cx="102563" cy="70513"/>
            </a:xfrm>
            <a:custGeom>
              <a:avLst/>
              <a:gdLst>
                <a:gd name="T0" fmla="*/ 0 w 48"/>
                <a:gd name="T1" fmla="*/ 23 h 33"/>
                <a:gd name="T2" fmla="*/ 21 w 48"/>
                <a:gd name="T3" fmla="*/ 4 h 33"/>
                <a:gd name="T4" fmla="*/ 48 w 48"/>
                <a:gd name="T5" fmla="*/ 0 h 33"/>
                <a:gd name="T6" fmla="*/ 46 w 48"/>
                <a:gd name="T7" fmla="*/ 6 h 33"/>
                <a:gd name="T8" fmla="*/ 25 w 48"/>
                <a:gd name="T9" fmla="*/ 13 h 33"/>
                <a:gd name="T10" fmla="*/ 2 w 48"/>
                <a:gd name="T11" fmla="*/ 33 h 33"/>
                <a:gd name="T12" fmla="*/ 0 w 48"/>
                <a:gd name="T13" fmla="*/ 2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33">
                  <a:moveTo>
                    <a:pt x="0" y="23"/>
                  </a:moveTo>
                  <a:lnTo>
                    <a:pt x="21" y="4"/>
                  </a:lnTo>
                  <a:lnTo>
                    <a:pt x="48" y="0"/>
                  </a:lnTo>
                  <a:lnTo>
                    <a:pt x="46" y="6"/>
                  </a:lnTo>
                  <a:lnTo>
                    <a:pt x="25" y="13"/>
                  </a:lnTo>
                  <a:lnTo>
                    <a:pt x="2" y="33"/>
                  </a:lnTo>
                  <a:lnTo>
                    <a:pt x="0" y="23"/>
                  </a:lnTo>
                  <a:close/>
                </a:path>
              </a:pathLst>
            </a:custGeom>
            <a:solidFill>
              <a:srgbClr val="FDBC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2" name="ísļiḑê">
              <a:extLst>
                <a:ext uri="{FF2B5EF4-FFF2-40B4-BE49-F238E27FC236}">
                  <a16:creationId xmlns:a16="http://schemas.microsoft.com/office/drawing/2014/main" id="{D2E497D4-EEC9-4CF8-8543-645302DFAF10}"/>
                </a:ext>
              </a:extLst>
            </p:cNvPr>
            <p:cNvSpPr/>
            <p:nvPr/>
          </p:nvSpPr>
          <p:spPr bwMode="auto">
            <a:xfrm>
              <a:off x="8654485" y="2713282"/>
              <a:ext cx="81195" cy="155982"/>
            </a:xfrm>
            <a:custGeom>
              <a:avLst/>
              <a:gdLst>
                <a:gd name="T0" fmla="*/ 15 w 18"/>
                <a:gd name="T1" fmla="*/ 22 h 35"/>
                <a:gd name="T2" fmla="*/ 15 w 18"/>
                <a:gd name="T3" fmla="*/ 16 h 35"/>
                <a:gd name="T4" fmla="*/ 18 w 18"/>
                <a:gd name="T5" fmla="*/ 6 h 35"/>
                <a:gd name="T6" fmla="*/ 17 w 18"/>
                <a:gd name="T7" fmla="*/ 0 h 35"/>
                <a:gd name="T8" fmla="*/ 7 w 18"/>
                <a:gd name="T9" fmla="*/ 15 h 35"/>
                <a:gd name="T10" fmla="*/ 1 w 18"/>
                <a:gd name="T11" fmla="*/ 25 h 35"/>
                <a:gd name="T12" fmla="*/ 1 w 18"/>
                <a:gd name="T13" fmla="*/ 31 h 35"/>
                <a:gd name="T14" fmla="*/ 7 w 18"/>
                <a:gd name="T15" fmla="*/ 34 h 35"/>
                <a:gd name="T16" fmla="*/ 14 w 18"/>
                <a:gd name="T17" fmla="*/ 29 h 35"/>
                <a:gd name="T18" fmla="*/ 15 w 18"/>
                <a:gd name="T19" fmla="*/ 2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" h="35">
                  <a:moveTo>
                    <a:pt x="15" y="22"/>
                  </a:moveTo>
                  <a:cubicBezTo>
                    <a:pt x="15" y="16"/>
                    <a:pt x="15" y="16"/>
                    <a:pt x="15" y="16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5"/>
                    <a:pt x="1" y="24"/>
                    <a:pt x="1" y="25"/>
                  </a:cubicBezTo>
                  <a:cubicBezTo>
                    <a:pt x="0" y="26"/>
                    <a:pt x="0" y="29"/>
                    <a:pt x="1" y="31"/>
                  </a:cubicBezTo>
                  <a:cubicBezTo>
                    <a:pt x="2" y="33"/>
                    <a:pt x="4" y="35"/>
                    <a:pt x="7" y="34"/>
                  </a:cubicBezTo>
                  <a:cubicBezTo>
                    <a:pt x="9" y="33"/>
                    <a:pt x="12" y="31"/>
                    <a:pt x="14" y="29"/>
                  </a:cubicBezTo>
                  <a:cubicBezTo>
                    <a:pt x="15" y="27"/>
                    <a:pt x="16" y="24"/>
                    <a:pt x="15" y="22"/>
                  </a:cubicBezTo>
                  <a:close/>
                </a:path>
              </a:pathLst>
            </a:custGeom>
            <a:solidFill>
              <a:srgbClr val="FDD0C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" name="îṣļíḑé">
              <a:extLst>
                <a:ext uri="{FF2B5EF4-FFF2-40B4-BE49-F238E27FC236}">
                  <a16:creationId xmlns:a16="http://schemas.microsoft.com/office/drawing/2014/main" id="{BE3F9A4E-06DA-44FC-ADF3-412781A2E88A}"/>
                </a:ext>
              </a:extLst>
            </p:cNvPr>
            <p:cNvSpPr/>
            <p:nvPr/>
          </p:nvSpPr>
          <p:spPr bwMode="auto">
            <a:xfrm>
              <a:off x="7789111" y="2029530"/>
              <a:ext cx="399568" cy="431618"/>
            </a:xfrm>
            <a:custGeom>
              <a:avLst/>
              <a:gdLst>
                <a:gd name="T0" fmla="*/ 29 w 90"/>
                <a:gd name="T1" fmla="*/ 97 h 97"/>
                <a:gd name="T2" fmla="*/ 20 w 90"/>
                <a:gd name="T3" fmla="*/ 73 h 97"/>
                <a:gd name="T4" fmla="*/ 12 w 90"/>
                <a:gd name="T5" fmla="*/ 63 h 97"/>
                <a:gd name="T6" fmla="*/ 8 w 90"/>
                <a:gd name="T7" fmla="*/ 51 h 97"/>
                <a:gd name="T8" fmla="*/ 0 w 90"/>
                <a:gd name="T9" fmla="*/ 44 h 97"/>
                <a:gd name="T10" fmla="*/ 8 w 90"/>
                <a:gd name="T11" fmla="*/ 30 h 97"/>
                <a:gd name="T12" fmla="*/ 16 w 90"/>
                <a:gd name="T13" fmla="*/ 22 h 97"/>
                <a:gd name="T14" fmla="*/ 22 w 90"/>
                <a:gd name="T15" fmla="*/ 10 h 97"/>
                <a:gd name="T16" fmla="*/ 46 w 90"/>
                <a:gd name="T17" fmla="*/ 8 h 97"/>
                <a:gd name="T18" fmla="*/ 58 w 90"/>
                <a:gd name="T19" fmla="*/ 4 h 97"/>
                <a:gd name="T20" fmla="*/ 79 w 90"/>
                <a:gd name="T21" fmla="*/ 3 h 97"/>
                <a:gd name="T22" fmla="*/ 87 w 90"/>
                <a:gd name="T23" fmla="*/ 14 h 97"/>
                <a:gd name="T24" fmla="*/ 84 w 90"/>
                <a:gd name="T25" fmla="*/ 30 h 97"/>
                <a:gd name="T26" fmla="*/ 83 w 90"/>
                <a:gd name="T27" fmla="*/ 42 h 97"/>
                <a:gd name="T28" fmla="*/ 75 w 90"/>
                <a:gd name="T29" fmla="*/ 55 h 97"/>
                <a:gd name="T30" fmla="*/ 65 w 90"/>
                <a:gd name="T31" fmla="*/ 59 h 97"/>
                <a:gd name="T32" fmla="*/ 29 w 90"/>
                <a:gd name="T33" fmla="*/ 9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0" h="97">
                  <a:moveTo>
                    <a:pt x="29" y="97"/>
                  </a:moveTo>
                  <a:cubicBezTo>
                    <a:pt x="29" y="90"/>
                    <a:pt x="25" y="79"/>
                    <a:pt x="20" y="73"/>
                  </a:cubicBezTo>
                  <a:cubicBezTo>
                    <a:pt x="18" y="69"/>
                    <a:pt x="14" y="67"/>
                    <a:pt x="12" y="63"/>
                  </a:cubicBezTo>
                  <a:cubicBezTo>
                    <a:pt x="10" y="58"/>
                    <a:pt x="12" y="54"/>
                    <a:pt x="8" y="51"/>
                  </a:cubicBezTo>
                  <a:cubicBezTo>
                    <a:pt x="4" y="48"/>
                    <a:pt x="1" y="49"/>
                    <a:pt x="0" y="44"/>
                  </a:cubicBezTo>
                  <a:cubicBezTo>
                    <a:pt x="0" y="39"/>
                    <a:pt x="4" y="32"/>
                    <a:pt x="8" y="30"/>
                  </a:cubicBezTo>
                  <a:cubicBezTo>
                    <a:pt x="13" y="27"/>
                    <a:pt x="14" y="29"/>
                    <a:pt x="16" y="22"/>
                  </a:cubicBezTo>
                  <a:cubicBezTo>
                    <a:pt x="17" y="18"/>
                    <a:pt x="19" y="14"/>
                    <a:pt x="22" y="10"/>
                  </a:cubicBezTo>
                  <a:cubicBezTo>
                    <a:pt x="31" y="1"/>
                    <a:pt x="37" y="6"/>
                    <a:pt x="46" y="8"/>
                  </a:cubicBezTo>
                  <a:cubicBezTo>
                    <a:pt x="52" y="9"/>
                    <a:pt x="54" y="6"/>
                    <a:pt x="58" y="4"/>
                  </a:cubicBezTo>
                  <a:cubicBezTo>
                    <a:pt x="64" y="1"/>
                    <a:pt x="73" y="0"/>
                    <a:pt x="79" y="3"/>
                  </a:cubicBezTo>
                  <a:cubicBezTo>
                    <a:pt x="82" y="6"/>
                    <a:pt x="86" y="10"/>
                    <a:pt x="87" y="14"/>
                  </a:cubicBezTo>
                  <a:cubicBezTo>
                    <a:pt x="90" y="20"/>
                    <a:pt x="87" y="24"/>
                    <a:pt x="84" y="30"/>
                  </a:cubicBezTo>
                  <a:cubicBezTo>
                    <a:pt x="81" y="35"/>
                    <a:pt x="82" y="36"/>
                    <a:pt x="83" y="42"/>
                  </a:cubicBezTo>
                  <a:cubicBezTo>
                    <a:pt x="85" y="51"/>
                    <a:pt x="81" y="51"/>
                    <a:pt x="75" y="55"/>
                  </a:cubicBezTo>
                  <a:cubicBezTo>
                    <a:pt x="71" y="57"/>
                    <a:pt x="68" y="58"/>
                    <a:pt x="65" y="59"/>
                  </a:cubicBezTo>
                  <a:lnTo>
                    <a:pt x="29" y="97"/>
                  </a:lnTo>
                  <a:close/>
                </a:path>
              </a:pathLst>
            </a:custGeom>
            <a:solidFill>
              <a:srgbClr val="8277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4" name="îṣ1îdê">
              <a:extLst>
                <a:ext uri="{FF2B5EF4-FFF2-40B4-BE49-F238E27FC236}">
                  <a16:creationId xmlns:a16="http://schemas.microsoft.com/office/drawing/2014/main" id="{C7A842C7-6A43-48A0-9FE3-1A19BC1498CF}"/>
                </a:ext>
              </a:extLst>
            </p:cNvPr>
            <p:cNvSpPr/>
            <p:nvPr/>
          </p:nvSpPr>
          <p:spPr bwMode="auto">
            <a:xfrm>
              <a:off x="7863897" y="3234642"/>
              <a:ext cx="467943" cy="1480750"/>
            </a:xfrm>
            <a:custGeom>
              <a:avLst/>
              <a:gdLst>
                <a:gd name="T0" fmla="*/ 23 w 105"/>
                <a:gd name="T1" fmla="*/ 79 h 333"/>
                <a:gd name="T2" fmla="*/ 67 w 105"/>
                <a:gd name="T3" fmla="*/ 186 h 333"/>
                <a:gd name="T4" fmla="*/ 58 w 105"/>
                <a:gd name="T5" fmla="*/ 231 h 333"/>
                <a:gd name="T6" fmla="*/ 70 w 105"/>
                <a:gd name="T7" fmla="*/ 333 h 333"/>
                <a:gd name="T8" fmla="*/ 90 w 105"/>
                <a:gd name="T9" fmla="*/ 333 h 333"/>
                <a:gd name="T10" fmla="*/ 105 w 105"/>
                <a:gd name="T11" fmla="*/ 173 h 333"/>
                <a:gd name="T12" fmla="*/ 74 w 105"/>
                <a:gd name="T13" fmla="*/ 0 h 333"/>
                <a:gd name="T14" fmla="*/ 19 w 105"/>
                <a:gd name="T15" fmla="*/ 7 h 333"/>
                <a:gd name="T16" fmla="*/ 3 w 105"/>
                <a:gd name="T17" fmla="*/ 31 h 333"/>
                <a:gd name="T18" fmla="*/ 9 w 105"/>
                <a:gd name="T19" fmla="*/ 59 h 333"/>
                <a:gd name="T20" fmla="*/ 23 w 105"/>
                <a:gd name="T21" fmla="*/ 79 h 3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5" h="333">
                  <a:moveTo>
                    <a:pt x="23" y="79"/>
                  </a:moveTo>
                  <a:cubicBezTo>
                    <a:pt x="33" y="94"/>
                    <a:pt x="67" y="182"/>
                    <a:pt x="67" y="186"/>
                  </a:cubicBezTo>
                  <a:cubicBezTo>
                    <a:pt x="58" y="231"/>
                    <a:pt x="58" y="231"/>
                    <a:pt x="58" y="231"/>
                  </a:cubicBezTo>
                  <a:cubicBezTo>
                    <a:pt x="70" y="333"/>
                    <a:pt x="70" y="333"/>
                    <a:pt x="70" y="333"/>
                  </a:cubicBezTo>
                  <a:cubicBezTo>
                    <a:pt x="90" y="333"/>
                    <a:pt x="90" y="333"/>
                    <a:pt x="90" y="333"/>
                  </a:cubicBezTo>
                  <a:cubicBezTo>
                    <a:pt x="105" y="173"/>
                    <a:pt x="105" y="173"/>
                    <a:pt x="105" y="173"/>
                  </a:cubicBezTo>
                  <a:cubicBezTo>
                    <a:pt x="74" y="0"/>
                    <a:pt x="74" y="0"/>
                    <a:pt x="74" y="0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6" y="12"/>
                    <a:pt x="3" y="31"/>
                    <a:pt x="3" y="31"/>
                  </a:cubicBezTo>
                  <a:cubicBezTo>
                    <a:pt x="0" y="36"/>
                    <a:pt x="7" y="54"/>
                    <a:pt x="9" y="59"/>
                  </a:cubicBezTo>
                  <a:cubicBezTo>
                    <a:pt x="12" y="67"/>
                    <a:pt x="18" y="73"/>
                    <a:pt x="23" y="79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65000"/>
                  </a:schemeClr>
                </a:gs>
                <a:gs pos="94000">
                  <a:schemeClr val="accent3">
                    <a:lumMod val="75000"/>
                  </a:schemeClr>
                </a:gs>
              </a:gsLst>
              <a:lin ang="2700000" scaled="0"/>
            </a:gradFill>
            <a:ln>
              <a:noFill/>
            </a:ln>
          </p:spPr>
          <p:txBody>
            <a:bodyPr anchor="ctr"/>
            <a:lstStyle/>
            <a:p>
              <a:pPr lvl="0" algn="ctr"/>
              <a:endParaRPr/>
            </a:p>
          </p:txBody>
        </p:sp>
        <p:sp>
          <p:nvSpPr>
            <p:cNvPr id="45" name="ï$ļïḓè">
              <a:extLst>
                <a:ext uri="{FF2B5EF4-FFF2-40B4-BE49-F238E27FC236}">
                  <a16:creationId xmlns:a16="http://schemas.microsoft.com/office/drawing/2014/main" id="{A7EA0C08-562D-4678-A853-D40212E51A1B}"/>
                </a:ext>
              </a:extLst>
            </p:cNvPr>
            <p:cNvSpPr/>
            <p:nvPr/>
          </p:nvSpPr>
          <p:spPr bwMode="auto">
            <a:xfrm>
              <a:off x="7620311" y="3317975"/>
              <a:ext cx="510678" cy="1401691"/>
            </a:xfrm>
            <a:custGeom>
              <a:avLst/>
              <a:gdLst>
                <a:gd name="T0" fmla="*/ 0 w 115"/>
                <a:gd name="T1" fmla="*/ 315 h 315"/>
                <a:gd name="T2" fmla="*/ 19 w 115"/>
                <a:gd name="T3" fmla="*/ 315 h 315"/>
                <a:gd name="T4" fmla="*/ 80 w 115"/>
                <a:gd name="T5" fmla="*/ 172 h 315"/>
                <a:gd name="T6" fmla="*/ 96 w 115"/>
                <a:gd name="T7" fmla="*/ 70 h 315"/>
                <a:gd name="T8" fmla="*/ 105 w 115"/>
                <a:gd name="T9" fmla="*/ 61 h 315"/>
                <a:gd name="T10" fmla="*/ 115 w 115"/>
                <a:gd name="T11" fmla="*/ 5 h 315"/>
                <a:gd name="T12" fmla="*/ 95 w 115"/>
                <a:gd name="T13" fmla="*/ 0 h 315"/>
                <a:gd name="T14" fmla="*/ 41 w 115"/>
                <a:gd name="T15" fmla="*/ 0 h 315"/>
                <a:gd name="T16" fmla="*/ 35 w 115"/>
                <a:gd name="T17" fmla="*/ 78 h 315"/>
                <a:gd name="T18" fmla="*/ 40 w 115"/>
                <a:gd name="T19" fmla="*/ 166 h 315"/>
                <a:gd name="T20" fmla="*/ 20 w 115"/>
                <a:gd name="T21" fmla="*/ 199 h 315"/>
                <a:gd name="T22" fmla="*/ 0 w 115"/>
                <a:gd name="T23" fmla="*/ 315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5" h="315">
                  <a:moveTo>
                    <a:pt x="0" y="315"/>
                  </a:moveTo>
                  <a:cubicBezTo>
                    <a:pt x="19" y="315"/>
                    <a:pt x="19" y="315"/>
                    <a:pt x="19" y="315"/>
                  </a:cubicBezTo>
                  <a:cubicBezTo>
                    <a:pt x="80" y="172"/>
                    <a:pt x="80" y="172"/>
                    <a:pt x="80" y="172"/>
                  </a:cubicBezTo>
                  <a:cubicBezTo>
                    <a:pt x="96" y="70"/>
                    <a:pt x="96" y="70"/>
                    <a:pt x="96" y="70"/>
                  </a:cubicBezTo>
                  <a:cubicBezTo>
                    <a:pt x="105" y="61"/>
                    <a:pt x="105" y="61"/>
                    <a:pt x="105" y="61"/>
                  </a:cubicBezTo>
                  <a:cubicBezTo>
                    <a:pt x="115" y="5"/>
                    <a:pt x="115" y="5"/>
                    <a:pt x="115" y="5"/>
                  </a:cubicBezTo>
                  <a:cubicBezTo>
                    <a:pt x="95" y="0"/>
                    <a:pt x="95" y="0"/>
                    <a:pt x="95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36" y="25"/>
                    <a:pt x="34" y="51"/>
                    <a:pt x="35" y="78"/>
                  </a:cubicBezTo>
                  <a:cubicBezTo>
                    <a:pt x="40" y="166"/>
                    <a:pt x="40" y="166"/>
                    <a:pt x="40" y="166"/>
                  </a:cubicBezTo>
                  <a:cubicBezTo>
                    <a:pt x="20" y="199"/>
                    <a:pt x="20" y="199"/>
                    <a:pt x="20" y="199"/>
                  </a:cubicBezTo>
                  <a:lnTo>
                    <a:pt x="0" y="315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lumMod val="65000"/>
                  </a:schemeClr>
                </a:gs>
                <a:gs pos="94000">
                  <a:schemeClr val="accent3">
                    <a:lumMod val="75000"/>
                  </a:schemeClr>
                </a:gs>
              </a:gsLst>
              <a:lin ang="2700000" scaled="0"/>
            </a:gradFill>
            <a:ln>
              <a:noFill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46" name="îṥlîḋé">
              <a:extLst>
                <a:ext uri="{FF2B5EF4-FFF2-40B4-BE49-F238E27FC236}">
                  <a16:creationId xmlns:a16="http://schemas.microsoft.com/office/drawing/2014/main" id="{3B5E09DD-5134-420F-B214-7E10AB3E2E48}"/>
                </a:ext>
              </a:extLst>
            </p:cNvPr>
            <p:cNvSpPr/>
            <p:nvPr/>
          </p:nvSpPr>
          <p:spPr bwMode="auto">
            <a:xfrm>
              <a:off x="7722873" y="2499609"/>
              <a:ext cx="536318" cy="886741"/>
            </a:xfrm>
            <a:custGeom>
              <a:avLst/>
              <a:gdLst>
                <a:gd name="T0" fmla="*/ 0 w 121"/>
                <a:gd name="T1" fmla="*/ 49 h 199"/>
                <a:gd name="T2" fmla="*/ 0 w 121"/>
                <a:gd name="T3" fmla="*/ 46 h 199"/>
                <a:gd name="T4" fmla="*/ 10 w 121"/>
                <a:gd name="T5" fmla="*/ 13 h 199"/>
                <a:gd name="T6" fmla="*/ 52 w 121"/>
                <a:gd name="T7" fmla="*/ 2 h 199"/>
                <a:gd name="T8" fmla="*/ 109 w 121"/>
                <a:gd name="T9" fmla="*/ 21 h 199"/>
                <a:gd name="T10" fmla="*/ 111 w 121"/>
                <a:gd name="T11" fmla="*/ 76 h 199"/>
                <a:gd name="T12" fmla="*/ 109 w 121"/>
                <a:gd name="T13" fmla="*/ 155 h 199"/>
                <a:gd name="T14" fmla="*/ 113 w 121"/>
                <a:gd name="T15" fmla="*/ 178 h 199"/>
                <a:gd name="T16" fmla="*/ 69 w 121"/>
                <a:gd name="T17" fmla="*/ 198 h 199"/>
                <a:gd name="T18" fmla="*/ 13 w 121"/>
                <a:gd name="T19" fmla="*/ 184 h 199"/>
                <a:gd name="T20" fmla="*/ 10 w 121"/>
                <a:gd name="T21" fmla="*/ 138 h 199"/>
                <a:gd name="T22" fmla="*/ 2 w 121"/>
                <a:gd name="T23" fmla="*/ 87 h 199"/>
                <a:gd name="T24" fmla="*/ 0 w 121"/>
                <a:gd name="T25" fmla="*/ 49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1" h="199">
                  <a:moveTo>
                    <a:pt x="0" y="49"/>
                  </a:moveTo>
                  <a:cubicBezTo>
                    <a:pt x="0" y="48"/>
                    <a:pt x="0" y="47"/>
                    <a:pt x="0" y="46"/>
                  </a:cubicBezTo>
                  <a:cubicBezTo>
                    <a:pt x="0" y="35"/>
                    <a:pt x="0" y="22"/>
                    <a:pt x="10" y="13"/>
                  </a:cubicBezTo>
                  <a:cubicBezTo>
                    <a:pt x="21" y="3"/>
                    <a:pt x="38" y="3"/>
                    <a:pt x="52" y="2"/>
                  </a:cubicBezTo>
                  <a:cubicBezTo>
                    <a:pt x="75" y="0"/>
                    <a:pt x="96" y="3"/>
                    <a:pt x="109" y="21"/>
                  </a:cubicBezTo>
                  <a:cubicBezTo>
                    <a:pt x="121" y="36"/>
                    <a:pt x="115" y="58"/>
                    <a:pt x="111" y="76"/>
                  </a:cubicBezTo>
                  <a:cubicBezTo>
                    <a:pt x="104" y="102"/>
                    <a:pt x="104" y="128"/>
                    <a:pt x="109" y="155"/>
                  </a:cubicBezTo>
                  <a:cubicBezTo>
                    <a:pt x="110" y="160"/>
                    <a:pt x="113" y="172"/>
                    <a:pt x="113" y="178"/>
                  </a:cubicBezTo>
                  <a:cubicBezTo>
                    <a:pt x="110" y="195"/>
                    <a:pt x="80" y="197"/>
                    <a:pt x="69" y="198"/>
                  </a:cubicBezTo>
                  <a:cubicBezTo>
                    <a:pt x="58" y="198"/>
                    <a:pt x="17" y="199"/>
                    <a:pt x="13" y="184"/>
                  </a:cubicBezTo>
                  <a:cubicBezTo>
                    <a:pt x="10" y="170"/>
                    <a:pt x="12" y="152"/>
                    <a:pt x="10" y="138"/>
                  </a:cubicBezTo>
                  <a:cubicBezTo>
                    <a:pt x="7" y="121"/>
                    <a:pt x="5" y="104"/>
                    <a:pt x="2" y="87"/>
                  </a:cubicBezTo>
                  <a:cubicBezTo>
                    <a:pt x="1" y="74"/>
                    <a:pt x="0" y="62"/>
                    <a:pt x="0" y="49"/>
                  </a:cubicBezTo>
                  <a:close/>
                </a:path>
              </a:pathLst>
            </a:custGeom>
            <a:gradFill>
              <a:gsLst>
                <a:gs pos="0">
                  <a:srgbClr val="84AFC6"/>
                </a:gs>
                <a:gs pos="100000">
                  <a:srgbClr val="8D90C1"/>
                </a:gs>
              </a:gsLst>
              <a:lin ang="2700000" scaled="0"/>
            </a:gra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7" name="ïṣḷiḑé">
              <a:extLst>
                <a:ext uri="{FF2B5EF4-FFF2-40B4-BE49-F238E27FC236}">
                  <a16:creationId xmlns:a16="http://schemas.microsoft.com/office/drawing/2014/main" id="{1627D56A-FBBC-46B7-A118-B807103FDA47}"/>
                </a:ext>
              </a:extLst>
            </p:cNvPr>
            <p:cNvSpPr/>
            <p:nvPr/>
          </p:nvSpPr>
          <p:spPr bwMode="auto">
            <a:xfrm>
              <a:off x="7904494" y="2322262"/>
              <a:ext cx="147435" cy="258544"/>
            </a:xfrm>
            <a:custGeom>
              <a:avLst/>
              <a:gdLst>
                <a:gd name="T0" fmla="*/ 2 w 33"/>
                <a:gd name="T1" fmla="*/ 8 h 58"/>
                <a:gd name="T2" fmla="*/ 0 w 33"/>
                <a:gd name="T3" fmla="*/ 46 h 58"/>
                <a:gd name="T4" fmla="*/ 6 w 33"/>
                <a:gd name="T5" fmla="*/ 53 h 58"/>
                <a:gd name="T6" fmla="*/ 24 w 33"/>
                <a:gd name="T7" fmla="*/ 57 h 58"/>
                <a:gd name="T8" fmla="*/ 33 w 33"/>
                <a:gd name="T9" fmla="*/ 50 h 58"/>
                <a:gd name="T10" fmla="*/ 32 w 33"/>
                <a:gd name="T11" fmla="*/ 23 h 58"/>
                <a:gd name="T12" fmla="*/ 2 w 33"/>
                <a:gd name="T13" fmla="*/ 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" h="58">
                  <a:moveTo>
                    <a:pt x="2" y="8"/>
                  </a:moveTo>
                  <a:cubicBezTo>
                    <a:pt x="0" y="46"/>
                    <a:pt x="0" y="46"/>
                    <a:pt x="0" y="46"/>
                  </a:cubicBezTo>
                  <a:cubicBezTo>
                    <a:pt x="0" y="49"/>
                    <a:pt x="3" y="52"/>
                    <a:pt x="6" y="53"/>
                  </a:cubicBezTo>
                  <a:cubicBezTo>
                    <a:pt x="24" y="57"/>
                    <a:pt x="24" y="57"/>
                    <a:pt x="24" y="57"/>
                  </a:cubicBezTo>
                  <a:cubicBezTo>
                    <a:pt x="29" y="58"/>
                    <a:pt x="33" y="55"/>
                    <a:pt x="33" y="50"/>
                  </a:cubicBezTo>
                  <a:cubicBezTo>
                    <a:pt x="32" y="23"/>
                    <a:pt x="32" y="23"/>
                    <a:pt x="32" y="23"/>
                  </a:cubicBezTo>
                  <a:cubicBezTo>
                    <a:pt x="32" y="23"/>
                    <a:pt x="14" y="0"/>
                    <a:pt x="2" y="8"/>
                  </a:cubicBezTo>
                  <a:close/>
                </a:path>
              </a:pathLst>
            </a:custGeom>
            <a:gradFill>
              <a:gsLst>
                <a:gs pos="0">
                  <a:srgbClr val="FFC1BD"/>
                </a:gs>
                <a:gs pos="100000">
                  <a:srgbClr val="FFE1DE"/>
                </a:gs>
              </a:gsLst>
              <a:lin ang="300000" scaled="0"/>
            </a:gra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8" name="iSľíďe">
              <a:extLst>
                <a:ext uri="{FF2B5EF4-FFF2-40B4-BE49-F238E27FC236}">
                  <a16:creationId xmlns:a16="http://schemas.microsoft.com/office/drawing/2014/main" id="{76E816CF-E07B-4422-A867-252BDA74AF24}"/>
                </a:ext>
              </a:extLst>
            </p:cNvPr>
            <p:cNvSpPr/>
            <p:nvPr/>
          </p:nvSpPr>
          <p:spPr bwMode="auto">
            <a:xfrm>
              <a:off x="7863897" y="2176965"/>
              <a:ext cx="262818" cy="288458"/>
            </a:xfrm>
            <a:custGeom>
              <a:avLst/>
              <a:gdLst>
                <a:gd name="T0" fmla="*/ 12 w 59"/>
                <a:gd name="T1" fmla="*/ 50 h 65"/>
                <a:gd name="T2" fmla="*/ 14 w 59"/>
                <a:gd name="T3" fmla="*/ 51 h 65"/>
                <a:gd name="T4" fmla="*/ 15 w 59"/>
                <a:gd name="T5" fmla="*/ 54 h 65"/>
                <a:gd name="T6" fmla="*/ 21 w 59"/>
                <a:gd name="T7" fmla="*/ 60 h 65"/>
                <a:gd name="T8" fmla="*/ 27 w 59"/>
                <a:gd name="T9" fmla="*/ 62 h 65"/>
                <a:gd name="T10" fmla="*/ 49 w 59"/>
                <a:gd name="T11" fmla="*/ 65 h 65"/>
                <a:gd name="T12" fmla="*/ 59 w 59"/>
                <a:gd name="T13" fmla="*/ 56 h 65"/>
                <a:gd name="T14" fmla="*/ 57 w 59"/>
                <a:gd name="T15" fmla="*/ 32 h 65"/>
                <a:gd name="T16" fmla="*/ 55 w 59"/>
                <a:gd name="T17" fmla="*/ 23 h 65"/>
                <a:gd name="T18" fmla="*/ 54 w 59"/>
                <a:gd name="T19" fmla="*/ 20 h 65"/>
                <a:gd name="T20" fmla="*/ 53 w 59"/>
                <a:gd name="T21" fmla="*/ 19 h 65"/>
                <a:gd name="T22" fmla="*/ 50 w 59"/>
                <a:gd name="T23" fmla="*/ 7 h 65"/>
                <a:gd name="T24" fmla="*/ 48 w 59"/>
                <a:gd name="T25" fmla="*/ 3 h 65"/>
                <a:gd name="T26" fmla="*/ 42 w 59"/>
                <a:gd name="T27" fmla="*/ 0 h 65"/>
                <a:gd name="T28" fmla="*/ 18 w 59"/>
                <a:gd name="T29" fmla="*/ 7 h 65"/>
                <a:gd name="T30" fmla="*/ 15 w 59"/>
                <a:gd name="T31" fmla="*/ 10 h 65"/>
                <a:gd name="T32" fmla="*/ 15 w 59"/>
                <a:gd name="T33" fmla="*/ 22 h 65"/>
                <a:gd name="T34" fmla="*/ 12 w 59"/>
                <a:gd name="T35" fmla="*/ 33 h 65"/>
                <a:gd name="T36" fmla="*/ 10 w 59"/>
                <a:gd name="T37" fmla="*/ 34 h 65"/>
                <a:gd name="T38" fmla="*/ 7 w 59"/>
                <a:gd name="T39" fmla="*/ 33 h 65"/>
                <a:gd name="T40" fmla="*/ 2 w 59"/>
                <a:gd name="T41" fmla="*/ 35 h 65"/>
                <a:gd name="T42" fmla="*/ 2 w 59"/>
                <a:gd name="T43" fmla="*/ 46 h 65"/>
                <a:gd name="T44" fmla="*/ 8 w 59"/>
                <a:gd name="T45" fmla="*/ 51 h 65"/>
                <a:gd name="T46" fmla="*/ 11 w 59"/>
                <a:gd name="T47" fmla="*/ 51 h 65"/>
                <a:gd name="T48" fmla="*/ 12 w 59"/>
                <a:gd name="T49" fmla="*/ 5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59" h="65">
                  <a:moveTo>
                    <a:pt x="12" y="50"/>
                  </a:moveTo>
                  <a:cubicBezTo>
                    <a:pt x="13" y="50"/>
                    <a:pt x="14" y="50"/>
                    <a:pt x="14" y="51"/>
                  </a:cubicBezTo>
                  <a:cubicBezTo>
                    <a:pt x="15" y="53"/>
                    <a:pt x="15" y="52"/>
                    <a:pt x="15" y="54"/>
                  </a:cubicBezTo>
                  <a:cubicBezTo>
                    <a:pt x="16" y="57"/>
                    <a:pt x="18" y="59"/>
                    <a:pt x="21" y="60"/>
                  </a:cubicBezTo>
                  <a:cubicBezTo>
                    <a:pt x="23" y="61"/>
                    <a:pt x="25" y="61"/>
                    <a:pt x="27" y="62"/>
                  </a:cubicBezTo>
                  <a:cubicBezTo>
                    <a:pt x="49" y="65"/>
                    <a:pt x="49" y="65"/>
                    <a:pt x="49" y="65"/>
                  </a:cubicBezTo>
                  <a:cubicBezTo>
                    <a:pt x="54" y="65"/>
                    <a:pt x="58" y="61"/>
                    <a:pt x="59" y="56"/>
                  </a:cubicBezTo>
                  <a:cubicBezTo>
                    <a:pt x="59" y="46"/>
                    <a:pt x="57" y="32"/>
                    <a:pt x="57" y="32"/>
                  </a:cubicBezTo>
                  <a:cubicBezTo>
                    <a:pt x="57" y="29"/>
                    <a:pt x="56" y="25"/>
                    <a:pt x="55" y="23"/>
                  </a:cubicBezTo>
                  <a:cubicBezTo>
                    <a:pt x="54" y="20"/>
                    <a:pt x="54" y="20"/>
                    <a:pt x="54" y="20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3" y="15"/>
                    <a:pt x="52" y="11"/>
                    <a:pt x="50" y="7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7" y="1"/>
                    <a:pt x="45" y="0"/>
                    <a:pt x="42" y="0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7" y="7"/>
                    <a:pt x="15" y="9"/>
                    <a:pt x="15" y="10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5" y="23"/>
                    <a:pt x="13" y="30"/>
                    <a:pt x="12" y="33"/>
                  </a:cubicBezTo>
                  <a:cubicBezTo>
                    <a:pt x="11" y="34"/>
                    <a:pt x="11" y="35"/>
                    <a:pt x="10" y="34"/>
                  </a:cubicBezTo>
                  <a:cubicBezTo>
                    <a:pt x="9" y="33"/>
                    <a:pt x="7" y="33"/>
                    <a:pt x="7" y="33"/>
                  </a:cubicBezTo>
                  <a:cubicBezTo>
                    <a:pt x="5" y="32"/>
                    <a:pt x="3" y="33"/>
                    <a:pt x="2" y="35"/>
                  </a:cubicBezTo>
                  <a:cubicBezTo>
                    <a:pt x="0" y="38"/>
                    <a:pt x="0" y="43"/>
                    <a:pt x="2" y="46"/>
                  </a:cubicBezTo>
                  <a:cubicBezTo>
                    <a:pt x="3" y="48"/>
                    <a:pt x="5" y="50"/>
                    <a:pt x="8" y="51"/>
                  </a:cubicBezTo>
                  <a:cubicBezTo>
                    <a:pt x="9" y="51"/>
                    <a:pt x="10" y="51"/>
                    <a:pt x="11" y="51"/>
                  </a:cubicBezTo>
                  <a:cubicBezTo>
                    <a:pt x="11" y="50"/>
                    <a:pt x="12" y="50"/>
                    <a:pt x="12" y="50"/>
                  </a:cubicBezTo>
                  <a:close/>
                </a:path>
              </a:pathLst>
            </a:custGeom>
            <a:solidFill>
              <a:srgbClr val="FFD2CF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9" name="ï$lîdè">
              <a:extLst>
                <a:ext uri="{FF2B5EF4-FFF2-40B4-BE49-F238E27FC236}">
                  <a16:creationId xmlns:a16="http://schemas.microsoft.com/office/drawing/2014/main" id="{F5B4B3E3-ED78-47BD-86E1-61813A86ACAF}"/>
                </a:ext>
              </a:extLst>
            </p:cNvPr>
            <p:cNvSpPr/>
            <p:nvPr/>
          </p:nvSpPr>
          <p:spPr bwMode="auto">
            <a:xfrm>
              <a:off x="7588259" y="4715392"/>
              <a:ext cx="284185" cy="111110"/>
            </a:xfrm>
            <a:custGeom>
              <a:avLst/>
              <a:gdLst>
                <a:gd name="T0" fmla="*/ 6 w 64"/>
                <a:gd name="T1" fmla="*/ 0 h 25"/>
                <a:gd name="T2" fmla="*/ 24 w 64"/>
                <a:gd name="T3" fmla="*/ 0 h 25"/>
                <a:gd name="T4" fmla="*/ 43 w 64"/>
                <a:gd name="T5" fmla="*/ 13 h 25"/>
                <a:gd name="T6" fmla="*/ 62 w 64"/>
                <a:gd name="T7" fmla="*/ 19 h 25"/>
                <a:gd name="T8" fmla="*/ 64 w 64"/>
                <a:gd name="T9" fmla="*/ 25 h 25"/>
                <a:gd name="T10" fmla="*/ 2 w 64"/>
                <a:gd name="T11" fmla="*/ 25 h 25"/>
                <a:gd name="T12" fmla="*/ 6 w 64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25">
                  <a:moveTo>
                    <a:pt x="6" y="0"/>
                  </a:moveTo>
                  <a:cubicBezTo>
                    <a:pt x="24" y="0"/>
                    <a:pt x="24" y="0"/>
                    <a:pt x="24" y="0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62" y="19"/>
                    <a:pt x="62" y="19"/>
                    <a:pt x="62" y="19"/>
                  </a:cubicBezTo>
                  <a:cubicBezTo>
                    <a:pt x="64" y="25"/>
                    <a:pt x="64" y="25"/>
                    <a:pt x="64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2" y="25"/>
                    <a:pt x="0" y="9"/>
                    <a:pt x="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0" name="íşľïḋê">
              <a:extLst>
                <a:ext uri="{FF2B5EF4-FFF2-40B4-BE49-F238E27FC236}">
                  <a16:creationId xmlns:a16="http://schemas.microsoft.com/office/drawing/2014/main" id="{7FA05955-803D-44BA-B3B3-A00C2ABA57E0}"/>
                </a:ext>
              </a:extLst>
            </p:cNvPr>
            <p:cNvSpPr/>
            <p:nvPr/>
          </p:nvSpPr>
          <p:spPr bwMode="auto">
            <a:xfrm>
              <a:off x="8152354" y="4711119"/>
              <a:ext cx="286321" cy="111110"/>
            </a:xfrm>
            <a:custGeom>
              <a:avLst/>
              <a:gdLst>
                <a:gd name="T0" fmla="*/ 6 w 64"/>
                <a:gd name="T1" fmla="*/ 0 h 25"/>
                <a:gd name="T2" fmla="*/ 24 w 64"/>
                <a:gd name="T3" fmla="*/ 0 h 25"/>
                <a:gd name="T4" fmla="*/ 43 w 64"/>
                <a:gd name="T5" fmla="*/ 15 h 25"/>
                <a:gd name="T6" fmla="*/ 62 w 64"/>
                <a:gd name="T7" fmla="*/ 20 h 25"/>
                <a:gd name="T8" fmla="*/ 64 w 64"/>
                <a:gd name="T9" fmla="*/ 25 h 25"/>
                <a:gd name="T10" fmla="*/ 2 w 64"/>
                <a:gd name="T11" fmla="*/ 25 h 25"/>
                <a:gd name="T12" fmla="*/ 6 w 64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25">
                  <a:moveTo>
                    <a:pt x="6" y="0"/>
                  </a:moveTo>
                  <a:cubicBezTo>
                    <a:pt x="24" y="0"/>
                    <a:pt x="24" y="0"/>
                    <a:pt x="24" y="0"/>
                  </a:cubicBezTo>
                  <a:cubicBezTo>
                    <a:pt x="43" y="15"/>
                    <a:pt x="43" y="15"/>
                    <a:pt x="43" y="15"/>
                  </a:cubicBezTo>
                  <a:cubicBezTo>
                    <a:pt x="62" y="20"/>
                    <a:pt x="62" y="20"/>
                    <a:pt x="62" y="20"/>
                  </a:cubicBezTo>
                  <a:cubicBezTo>
                    <a:pt x="64" y="25"/>
                    <a:pt x="64" y="25"/>
                    <a:pt x="64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2" y="25"/>
                    <a:pt x="0" y="16"/>
                    <a:pt x="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1" name="îṣľiḑe">
              <a:extLst>
                <a:ext uri="{FF2B5EF4-FFF2-40B4-BE49-F238E27FC236}">
                  <a16:creationId xmlns:a16="http://schemas.microsoft.com/office/drawing/2014/main" id="{9AD27617-8D39-4AFA-A503-371D70E33C78}"/>
                </a:ext>
              </a:extLst>
            </p:cNvPr>
            <p:cNvSpPr/>
            <p:nvPr/>
          </p:nvSpPr>
          <p:spPr bwMode="auto">
            <a:xfrm>
              <a:off x="7957913" y="2251749"/>
              <a:ext cx="87606" cy="83333"/>
            </a:xfrm>
            <a:custGeom>
              <a:avLst/>
              <a:gdLst>
                <a:gd name="T0" fmla="*/ 10 w 20"/>
                <a:gd name="T1" fmla="*/ 19 h 19"/>
                <a:gd name="T2" fmla="*/ 1 w 20"/>
                <a:gd name="T3" fmla="*/ 12 h 19"/>
                <a:gd name="T4" fmla="*/ 2 w 20"/>
                <a:gd name="T5" fmla="*/ 5 h 19"/>
                <a:gd name="T6" fmla="*/ 8 w 20"/>
                <a:gd name="T7" fmla="*/ 0 h 19"/>
                <a:gd name="T8" fmla="*/ 10 w 20"/>
                <a:gd name="T9" fmla="*/ 0 h 19"/>
                <a:gd name="T10" fmla="*/ 19 w 20"/>
                <a:gd name="T11" fmla="*/ 7 h 19"/>
                <a:gd name="T12" fmla="*/ 18 w 20"/>
                <a:gd name="T13" fmla="*/ 15 h 19"/>
                <a:gd name="T14" fmla="*/ 12 w 20"/>
                <a:gd name="T15" fmla="*/ 19 h 19"/>
                <a:gd name="T16" fmla="*/ 10 w 20"/>
                <a:gd name="T17" fmla="*/ 19 h 19"/>
                <a:gd name="T18" fmla="*/ 10 w 20"/>
                <a:gd name="T19" fmla="*/ 1 h 19"/>
                <a:gd name="T20" fmla="*/ 8 w 20"/>
                <a:gd name="T21" fmla="*/ 2 h 19"/>
                <a:gd name="T22" fmla="*/ 3 w 20"/>
                <a:gd name="T23" fmla="*/ 5 h 19"/>
                <a:gd name="T24" fmla="*/ 2 w 20"/>
                <a:gd name="T25" fmla="*/ 11 h 19"/>
                <a:gd name="T26" fmla="*/ 10 w 20"/>
                <a:gd name="T27" fmla="*/ 18 h 19"/>
                <a:gd name="T28" fmla="*/ 12 w 20"/>
                <a:gd name="T29" fmla="*/ 17 h 19"/>
                <a:gd name="T30" fmla="*/ 17 w 20"/>
                <a:gd name="T31" fmla="*/ 14 h 19"/>
                <a:gd name="T32" fmla="*/ 18 w 20"/>
                <a:gd name="T33" fmla="*/ 8 h 19"/>
                <a:gd name="T34" fmla="*/ 10 w 20"/>
                <a:gd name="T3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0" h="19">
                  <a:moveTo>
                    <a:pt x="10" y="19"/>
                  </a:moveTo>
                  <a:cubicBezTo>
                    <a:pt x="5" y="19"/>
                    <a:pt x="2" y="16"/>
                    <a:pt x="1" y="12"/>
                  </a:cubicBezTo>
                  <a:cubicBezTo>
                    <a:pt x="0" y="9"/>
                    <a:pt x="0" y="7"/>
                    <a:pt x="2" y="5"/>
                  </a:cubicBezTo>
                  <a:cubicBezTo>
                    <a:pt x="3" y="2"/>
                    <a:pt x="5" y="1"/>
                    <a:pt x="8" y="0"/>
                  </a:cubicBezTo>
                  <a:cubicBezTo>
                    <a:pt x="8" y="0"/>
                    <a:pt x="9" y="0"/>
                    <a:pt x="10" y="0"/>
                  </a:cubicBezTo>
                  <a:cubicBezTo>
                    <a:pt x="14" y="0"/>
                    <a:pt x="18" y="3"/>
                    <a:pt x="19" y="7"/>
                  </a:cubicBezTo>
                  <a:cubicBezTo>
                    <a:pt x="20" y="10"/>
                    <a:pt x="19" y="12"/>
                    <a:pt x="18" y="15"/>
                  </a:cubicBezTo>
                  <a:cubicBezTo>
                    <a:pt x="17" y="17"/>
                    <a:pt x="15" y="18"/>
                    <a:pt x="12" y="19"/>
                  </a:cubicBezTo>
                  <a:cubicBezTo>
                    <a:pt x="11" y="19"/>
                    <a:pt x="11" y="19"/>
                    <a:pt x="10" y="19"/>
                  </a:cubicBezTo>
                  <a:close/>
                  <a:moveTo>
                    <a:pt x="10" y="1"/>
                  </a:moveTo>
                  <a:cubicBezTo>
                    <a:pt x="9" y="1"/>
                    <a:pt x="9" y="2"/>
                    <a:pt x="8" y="2"/>
                  </a:cubicBezTo>
                  <a:cubicBezTo>
                    <a:pt x="6" y="2"/>
                    <a:pt x="4" y="4"/>
                    <a:pt x="3" y="5"/>
                  </a:cubicBezTo>
                  <a:cubicBezTo>
                    <a:pt x="2" y="7"/>
                    <a:pt x="2" y="9"/>
                    <a:pt x="2" y="11"/>
                  </a:cubicBezTo>
                  <a:cubicBezTo>
                    <a:pt x="3" y="15"/>
                    <a:pt x="6" y="18"/>
                    <a:pt x="10" y="18"/>
                  </a:cubicBezTo>
                  <a:cubicBezTo>
                    <a:pt x="11" y="18"/>
                    <a:pt x="11" y="18"/>
                    <a:pt x="12" y="17"/>
                  </a:cubicBezTo>
                  <a:cubicBezTo>
                    <a:pt x="14" y="17"/>
                    <a:pt x="16" y="16"/>
                    <a:pt x="17" y="14"/>
                  </a:cubicBezTo>
                  <a:cubicBezTo>
                    <a:pt x="18" y="12"/>
                    <a:pt x="18" y="10"/>
                    <a:pt x="18" y="8"/>
                  </a:cubicBezTo>
                  <a:cubicBezTo>
                    <a:pt x="17" y="4"/>
                    <a:pt x="14" y="1"/>
                    <a:pt x="1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2" name="îSľiḓê">
              <a:extLst>
                <a:ext uri="{FF2B5EF4-FFF2-40B4-BE49-F238E27FC236}">
                  <a16:creationId xmlns:a16="http://schemas.microsoft.com/office/drawing/2014/main" id="{67B540CF-C1B4-4FEC-9591-F8B30ADF41E9}"/>
                </a:ext>
              </a:extLst>
            </p:cNvPr>
            <p:cNvSpPr/>
            <p:nvPr/>
          </p:nvSpPr>
          <p:spPr bwMode="auto">
            <a:xfrm>
              <a:off x="8056202" y="2230382"/>
              <a:ext cx="87606" cy="79059"/>
            </a:xfrm>
            <a:custGeom>
              <a:avLst/>
              <a:gdLst>
                <a:gd name="T0" fmla="*/ 10 w 20"/>
                <a:gd name="T1" fmla="*/ 18 h 18"/>
                <a:gd name="T2" fmla="*/ 1 w 20"/>
                <a:gd name="T3" fmla="*/ 11 h 18"/>
                <a:gd name="T4" fmla="*/ 2 w 20"/>
                <a:gd name="T5" fmla="*/ 5 h 18"/>
                <a:gd name="T6" fmla="*/ 7 w 20"/>
                <a:gd name="T7" fmla="*/ 0 h 18"/>
                <a:gd name="T8" fmla="*/ 10 w 20"/>
                <a:gd name="T9" fmla="*/ 0 h 18"/>
                <a:gd name="T10" fmla="*/ 18 w 20"/>
                <a:gd name="T11" fmla="*/ 7 h 18"/>
                <a:gd name="T12" fmla="*/ 12 w 20"/>
                <a:gd name="T13" fmla="*/ 18 h 18"/>
                <a:gd name="T14" fmla="*/ 10 w 20"/>
                <a:gd name="T15" fmla="*/ 18 h 18"/>
                <a:gd name="T16" fmla="*/ 10 w 20"/>
                <a:gd name="T17" fmla="*/ 2 h 18"/>
                <a:gd name="T18" fmla="*/ 8 w 20"/>
                <a:gd name="T19" fmla="*/ 2 h 18"/>
                <a:gd name="T20" fmla="*/ 3 w 20"/>
                <a:gd name="T21" fmla="*/ 5 h 18"/>
                <a:gd name="T22" fmla="*/ 2 w 20"/>
                <a:gd name="T23" fmla="*/ 11 h 18"/>
                <a:gd name="T24" fmla="*/ 10 w 20"/>
                <a:gd name="T25" fmla="*/ 17 h 18"/>
                <a:gd name="T26" fmla="*/ 11 w 20"/>
                <a:gd name="T27" fmla="*/ 17 h 18"/>
                <a:gd name="T28" fmla="*/ 17 w 20"/>
                <a:gd name="T29" fmla="*/ 8 h 18"/>
                <a:gd name="T30" fmla="*/ 10 w 20"/>
                <a:gd name="T31" fmla="*/ 2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0" h="18">
                  <a:moveTo>
                    <a:pt x="10" y="18"/>
                  </a:moveTo>
                  <a:cubicBezTo>
                    <a:pt x="5" y="18"/>
                    <a:pt x="2" y="16"/>
                    <a:pt x="1" y="11"/>
                  </a:cubicBezTo>
                  <a:cubicBezTo>
                    <a:pt x="0" y="9"/>
                    <a:pt x="0" y="7"/>
                    <a:pt x="2" y="5"/>
                  </a:cubicBezTo>
                  <a:cubicBezTo>
                    <a:pt x="3" y="2"/>
                    <a:pt x="5" y="1"/>
                    <a:pt x="7" y="0"/>
                  </a:cubicBezTo>
                  <a:cubicBezTo>
                    <a:pt x="8" y="0"/>
                    <a:pt x="9" y="0"/>
                    <a:pt x="10" y="0"/>
                  </a:cubicBezTo>
                  <a:cubicBezTo>
                    <a:pt x="14" y="0"/>
                    <a:pt x="17" y="3"/>
                    <a:pt x="18" y="7"/>
                  </a:cubicBezTo>
                  <a:cubicBezTo>
                    <a:pt x="20" y="12"/>
                    <a:pt x="17" y="17"/>
                    <a:pt x="12" y="18"/>
                  </a:cubicBezTo>
                  <a:cubicBezTo>
                    <a:pt x="11" y="18"/>
                    <a:pt x="10" y="18"/>
                    <a:pt x="10" y="18"/>
                  </a:cubicBezTo>
                  <a:close/>
                  <a:moveTo>
                    <a:pt x="10" y="2"/>
                  </a:moveTo>
                  <a:cubicBezTo>
                    <a:pt x="9" y="2"/>
                    <a:pt x="8" y="2"/>
                    <a:pt x="8" y="2"/>
                  </a:cubicBezTo>
                  <a:cubicBezTo>
                    <a:pt x="6" y="2"/>
                    <a:pt x="4" y="4"/>
                    <a:pt x="3" y="5"/>
                  </a:cubicBezTo>
                  <a:cubicBezTo>
                    <a:pt x="2" y="7"/>
                    <a:pt x="2" y="9"/>
                    <a:pt x="2" y="11"/>
                  </a:cubicBezTo>
                  <a:cubicBezTo>
                    <a:pt x="3" y="15"/>
                    <a:pt x="6" y="17"/>
                    <a:pt x="10" y="17"/>
                  </a:cubicBezTo>
                  <a:cubicBezTo>
                    <a:pt x="10" y="17"/>
                    <a:pt x="11" y="17"/>
                    <a:pt x="11" y="17"/>
                  </a:cubicBezTo>
                  <a:cubicBezTo>
                    <a:pt x="15" y="16"/>
                    <a:pt x="18" y="12"/>
                    <a:pt x="17" y="8"/>
                  </a:cubicBezTo>
                  <a:cubicBezTo>
                    <a:pt x="16" y="4"/>
                    <a:pt x="13" y="2"/>
                    <a:pt x="10" y="2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3" name="îṩ1íḍe">
              <a:extLst>
                <a:ext uri="{FF2B5EF4-FFF2-40B4-BE49-F238E27FC236}">
                  <a16:creationId xmlns:a16="http://schemas.microsoft.com/office/drawing/2014/main" id="{A0C5E210-6110-4980-A3FC-0EA0D9B66993}"/>
                </a:ext>
              </a:extLst>
            </p:cNvPr>
            <p:cNvSpPr/>
            <p:nvPr/>
          </p:nvSpPr>
          <p:spPr bwMode="auto">
            <a:xfrm>
              <a:off x="8036971" y="2277390"/>
              <a:ext cx="23505" cy="10684"/>
            </a:xfrm>
            <a:custGeom>
              <a:avLst/>
              <a:gdLst>
                <a:gd name="T0" fmla="*/ 0 w 11"/>
                <a:gd name="T1" fmla="*/ 5 h 5"/>
                <a:gd name="T2" fmla="*/ 0 w 11"/>
                <a:gd name="T3" fmla="*/ 3 h 5"/>
                <a:gd name="T4" fmla="*/ 11 w 11"/>
                <a:gd name="T5" fmla="*/ 0 h 5"/>
                <a:gd name="T6" fmla="*/ 11 w 11"/>
                <a:gd name="T7" fmla="*/ 3 h 5"/>
                <a:gd name="T8" fmla="*/ 0 w 11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5">
                  <a:moveTo>
                    <a:pt x="0" y="5"/>
                  </a:moveTo>
                  <a:lnTo>
                    <a:pt x="0" y="3"/>
                  </a:lnTo>
                  <a:lnTo>
                    <a:pt x="11" y="0"/>
                  </a:lnTo>
                  <a:lnTo>
                    <a:pt x="11" y="3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4" name="îṩlídé">
              <a:extLst>
                <a:ext uri="{FF2B5EF4-FFF2-40B4-BE49-F238E27FC236}">
                  <a16:creationId xmlns:a16="http://schemas.microsoft.com/office/drawing/2014/main" id="{B98ED6E8-8A67-4934-8A08-5D4DAF09E973}"/>
                </a:ext>
              </a:extLst>
            </p:cNvPr>
            <p:cNvSpPr/>
            <p:nvPr/>
          </p:nvSpPr>
          <p:spPr bwMode="auto">
            <a:xfrm>
              <a:off x="8233550" y="2412004"/>
              <a:ext cx="1252120" cy="534181"/>
            </a:xfrm>
            <a:custGeom>
              <a:avLst/>
              <a:gdLst>
                <a:gd name="T0" fmla="*/ 559 w 586"/>
                <a:gd name="T1" fmla="*/ 250 h 250"/>
                <a:gd name="T2" fmla="*/ 0 w 586"/>
                <a:gd name="T3" fmla="*/ 250 h 250"/>
                <a:gd name="T4" fmla="*/ 27 w 586"/>
                <a:gd name="T5" fmla="*/ 0 h 250"/>
                <a:gd name="T6" fmla="*/ 586 w 586"/>
                <a:gd name="T7" fmla="*/ 0 h 250"/>
                <a:gd name="T8" fmla="*/ 559 w 586"/>
                <a:gd name="T9" fmla="*/ 25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6" h="250">
                  <a:moveTo>
                    <a:pt x="559" y="250"/>
                  </a:moveTo>
                  <a:lnTo>
                    <a:pt x="0" y="250"/>
                  </a:lnTo>
                  <a:lnTo>
                    <a:pt x="27" y="0"/>
                  </a:lnTo>
                  <a:lnTo>
                    <a:pt x="586" y="0"/>
                  </a:lnTo>
                  <a:lnTo>
                    <a:pt x="559" y="250"/>
                  </a:lnTo>
                  <a:close/>
                </a:path>
              </a:pathLst>
            </a:custGeom>
            <a:solidFill>
              <a:srgbClr val="CFD8DC">
                <a:alpha val="30000"/>
              </a:srgbClr>
            </a:solidFill>
            <a:ln w="14288" cap="flat">
              <a:solidFill>
                <a:srgbClr val="FFFFFF">
                  <a:alpha val="30000"/>
                </a:srgbClr>
              </a:solidFill>
              <a:prstDash val="solid"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5" name="išľïḍe">
              <a:extLst>
                <a:ext uri="{FF2B5EF4-FFF2-40B4-BE49-F238E27FC236}">
                  <a16:creationId xmlns:a16="http://schemas.microsoft.com/office/drawing/2014/main" id="{817D9ABC-7F77-4681-AE0E-8FF8A6F902B7}"/>
                </a:ext>
              </a:extLst>
            </p:cNvPr>
            <p:cNvSpPr/>
            <p:nvPr/>
          </p:nvSpPr>
          <p:spPr bwMode="auto">
            <a:xfrm>
              <a:off x="7731420" y="2531661"/>
              <a:ext cx="333329" cy="636744"/>
            </a:xfrm>
            <a:custGeom>
              <a:avLst/>
              <a:gdLst>
                <a:gd name="T0" fmla="*/ 1 w 75"/>
                <a:gd name="T1" fmla="*/ 42 h 143"/>
                <a:gd name="T2" fmla="*/ 12 w 75"/>
                <a:gd name="T3" fmla="*/ 14 h 143"/>
                <a:gd name="T4" fmla="*/ 53 w 75"/>
                <a:gd name="T5" fmla="*/ 71 h 143"/>
                <a:gd name="T6" fmla="*/ 72 w 75"/>
                <a:gd name="T7" fmla="*/ 120 h 143"/>
                <a:gd name="T8" fmla="*/ 52 w 75"/>
                <a:gd name="T9" fmla="*/ 136 h 143"/>
                <a:gd name="T10" fmla="*/ 18 w 75"/>
                <a:gd name="T11" fmla="*/ 86 h 143"/>
                <a:gd name="T12" fmla="*/ 1 w 75"/>
                <a:gd name="T13" fmla="*/ 42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5" h="143">
                  <a:moveTo>
                    <a:pt x="1" y="42"/>
                  </a:moveTo>
                  <a:cubicBezTo>
                    <a:pt x="0" y="33"/>
                    <a:pt x="3" y="18"/>
                    <a:pt x="12" y="14"/>
                  </a:cubicBezTo>
                  <a:cubicBezTo>
                    <a:pt x="38" y="0"/>
                    <a:pt x="47" y="57"/>
                    <a:pt x="53" y="71"/>
                  </a:cubicBezTo>
                  <a:cubicBezTo>
                    <a:pt x="59" y="87"/>
                    <a:pt x="69" y="103"/>
                    <a:pt x="72" y="120"/>
                  </a:cubicBezTo>
                  <a:cubicBezTo>
                    <a:pt x="75" y="133"/>
                    <a:pt x="65" y="143"/>
                    <a:pt x="52" y="136"/>
                  </a:cubicBezTo>
                  <a:cubicBezTo>
                    <a:pt x="36" y="128"/>
                    <a:pt x="25" y="103"/>
                    <a:pt x="18" y="86"/>
                  </a:cubicBezTo>
                  <a:cubicBezTo>
                    <a:pt x="13" y="74"/>
                    <a:pt x="4" y="58"/>
                    <a:pt x="1" y="42"/>
                  </a:cubicBezTo>
                  <a:close/>
                </a:path>
              </a:pathLst>
            </a:custGeom>
            <a:solidFill>
              <a:srgbClr val="91B1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6" name="işľïḍê">
              <a:extLst>
                <a:ext uri="{FF2B5EF4-FFF2-40B4-BE49-F238E27FC236}">
                  <a16:creationId xmlns:a16="http://schemas.microsoft.com/office/drawing/2014/main" id="{601C485B-ABC2-43E6-953C-1010E6AFC016}"/>
                </a:ext>
              </a:extLst>
            </p:cNvPr>
            <p:cNvSpPr/>
            <p:nvPr/>
          </p:nvSpPr>
          <p:spPr bwMode="auto">
            <a:xfrm>
              <a:off x="7917315" y="2852169"/>
              <a:ext cx="435892" cy="316235"/>
            </a:xfrm>
            <a:custGeom>
              <a:avLst/>
              <a:gdLst>
                <a:gd name="T0" fmla="*/ 89 w 98"/>
                <a:gd name="T1" fmla="*/ 1 h 71"/>
                <a:gd name="T2" fmla="*/ 32 w 98"/>
                <a:gd name="T3" fmla="*/ 24 h 71"/>
                <a:gd name="T4" fmla="*/ 7 w 98"/>
                <a:gd name="T5" fmla="*/ 38 h 71"/>
                <a:gd name="T6" fmla="*/ 8 w 98"/>
                <a:gd name="T7" fmla="*/ 63 h 71"/>
                <a:gd name="T8" fmla="*/ 42 w 98"/>
                <a:gd name="T9" fmla="*/ 56 h 71"/>
                <a:gd name="T10" fmla="*/ 45 w 98"/>
                <a:gd name="T11" fmla="*/ 55 h 71"/>
                <a:gd name="T12" fmla="*/ 98 w 98"/>
                <a:gd name="T13" fmla="*/ 11 h 71"/>
                <a:gd name="T14" fmla="*/ 89 w 98"/>
                <a:gd name="T15" fmla="*/ 1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8" h="71">
                  <a:moveTo>
                    <a:pt x="89" y="1"/>
                  </a:moveTo>
                  <a:cubicBezTo>
                    <a:pt x="86" y="0"/>
                    <a:pt x="56" y="11"/>
                    <a:pt x="32" y="24"/>
                  </a:cubicBezTo>
                  <a:cubicBezTo>
                    <a:pt x="21" y="29"/>
                    <a:pt x="12" y="34"/>
                    <a:pt x="7" y="38"/>
                  </a:cubicBezTo>
                  <a:cubicBezTo>
                    <a:pt x="0" y="44"/>
                    <a:pt x="1" y="58"/>
                    <a:pt x="8" y="63"/>
                  </a:cubicBezTo>
                  <a:cubicBezTo>
                    <a:pt x="20" y="71"/>
                    <a:pt x="33" y="63"/>
                    <a:pt x="42" y="56"/>
                  </a:cubicBezTo>
                  <a:cubicBezTo>
                    <a:pt x="43" y="56"/>
                    <a:pt x="44" y="55"/>
                    <a:pt x="45" y="55"/>
                  </a:cubicBezTo>
                  <a:cubicBezTo>
                    <a:pt x="60" y="43"/>
                    <a:pt x="98" y="10"/>
                    <a:pt x="98" y="11"/>
                  </a:cubicBezTo>
                  <a:lnTo>
                    <a:pt x="89" y="1"/>
                  </a:lnTo>
                  <a:close/>
                </a:path>
              </a:pathLst>
            </a:custGeom>
            <a:solidFill>
              <a:srgbClr val="91B1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7" name="ísľíḓê">
              <a:extLst>
                <a:ext uri="{FF2B5EF4-FFF2-40B4-BE49-F238E27FC236}">
                  <a16:creationId xmlns:a16="http://schemas.microsoft.com/office/drawing/2014/main" id="{8A4A0A52-E982-4FC4-9689-05CDB11E873B}"/>
                </a:ext>
              </a:extLst>
            </p:cNvPr>
            <p:cNvSpPr/>
            <p:nvPr/>
          </p:nvSpPr>
          <p:spPr bwMode="auto">
            <a:xfrm>
              <a:off x="8308336" y="2762427"/>
              <a:ext cx="115383" cy="143161"/>
            </a:xfrm>
            <a:custGeom>
              <a:avLst/>
              <a:gdLst>
                <a:gd name="T0" fmla="*/ 20 w 26"/>
                <a:gd name="T1" fmla="*/ 0 h 32"/>
                <a:gd name="T2" fmla="*/ 0 w 26"/>
                <a:gd name="T3" fmla="*/ 21 h 32"/>
                <a:gd name="T4" fmla="*/ 9 w 26"/>
                <a:gd name="T5" fmla="*/ 32 h 32"/>
                <a:gd name="T6" fmla="*/ 25 w 26"/>
                <a:gd name="T7" fmla="*/ 15 h 32"/>
                <a:gd name="T8" fmla="*/ 26 w 26"/>
                <a:gd name="T9" fmla="*/ 6 h 32"/>
                <a:gd name="T10" fmla="*/ 20 w 26"/>
                <a:gd name="T11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" h="32">
                  <a:moveTo>
                    <a:pt x="20" y="0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3" y="24"/>
                    <a:pt x="5" y="30"/>
                    <a:pt x="9" y="32"/>
                  </a:cubicBezTo>
                  <a:cubicBezTo>
                    <a:pt x="16" y="30"/>
                    <a:pt x="23" y="22"/>
                    <a:pt x="25" y="15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6" y="3"/>
                    <a:pt x="23" y="0"/>
                    <a:pt x="20" y="0"/>
                  </a:cubicBezTo>
                  <a:close/>
                </a:path>
              </a:pathLst>
            </a:custGeom>
            <a:solidFill>
              <a:srgbClr val="FDBC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8" name="îŝļídé">
              <a:extLst>
                <a:ext uri="{FF2B5EF4-FFF2-40B4-BE49-F238E27FC236}">
                  <a16:creationId xmlns:a16="http://schemas.microsoft.com/office/drawing/2014/main" id="{783AC276-297E-4888-A6AB-A5FB66B64EE0}"/>
                </a:ext>
              </a:extLst>
            </p:cNvPr>
            <p:cNvSpPr/>
            <p:nvPr/>
          </p:nvSpPr>
          <p:spPr bwMode="auto">
            <a:xfrm>
              <a:off x="8378847" y="2811571"/>
              <a:ext cx="111110" cy="53419"/>
            </a:xfrm>
            <a:custGeom>
              <a:avLst/>
              <a:gdLst>
                <a:gd name="T0" fmla="*/ 0 w 52"/>
                <a:gd name="T1" fmla="*/ 15 h 25"/>
                <a:gd name="T2" fmla="*/ 25 w 52"/>
                <a:gd name="T3" fmla="*/ 0 h 25"/>
                <a:gd name="T4" fmla="*/ 52 w 52"/>
                <a:gd name="T5" fmla="*/ 4 h 25"/>
                <a:gd name="T6" fmla="*/ 50 w 52"/>
                <a:gd name="T7" fmla="*/ 8 h 25"/>
                <a:gd name="T8" fmla="*/ 28 w 52"/>
                <a:gd name="T9" fmla="*/ 11 h 25"/>
                <a:gd name="T10" fmla="*/ 3 w 52"/>
                <a:gd name="T11" fmla="*/ 25 h 25"/>
                <a:gd name="T12" fmla="*/ 0 w 52"/>
                <a:gd name="T13" fmla="*/ 1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25">
                  <a:moveTo>
                    <a:pt x="0" y="15"/>
                  </a:moveTo>
                  <a:lnTo>
                    <a:pt x="25" y="0"/>
                  </a:lnTo>
                  <a:lnTo>
                    <a:pt x="52" y="4"/>
                  </a:lnTo>
                  <a:lnTo>
                    <a:pt x="50" y="8"/>
                  </a:lnTo>
                  <a:lnTo>
                    <a:pt x="28" y="11"/>
                  </a:lnTo>
                  <a:lnTo>
                    <a:pt x="3" y="25"/>
                  </a:lnTo>
                  <a:lnTo>
                    <a:pt x="0" y="15"/>
                  </a:lnTo>
                  <a:close/>
                </a:path>
              </a:pathLst>
            </a:custGeom>
            <a:solidFill>
              <a:srgbClr val="FDBC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9" name="íşľíḋê">
              <a:extLst>
                <a:ext uri="{FF2B5EF4-FFF2-40B4-BE49-F238E27FC236}">
                  <a16:creationId xmlns:a16="http://schemas.microsoft.com/office/drawing/2014/main" id="{25D67540-2F0D-4407-AB86-190F5A3C3F77}"/>
                </a:ext>
              </a:extLst>
            </p:cNvPr>
            <p:cNvSpPr/>
            <p:nvPr/>
          </p:nvSpPr>
          <p:spPr bwMode="auto">
            <a:xfrm>
              <a:off x="8398078" y="2781657"/>
              <a:ext cx="111110" cy="47008"/>
            </a:xfrm>
            <a:custGeom>
              <a:avLst/>
              <a:gdLst>
                <a:gd name="T0" fmla="*/ 0 w 52"/>
                <a:gd name="T1" fmla="*/ 12 h 22"/>
                <a:gd name="T2" fmla="*/ 25 w 52"/>
                <a:gd name="T3" fmla="*/ 0 h 22"/>
                <a:gd name="T4" fmla="*/ 52 w 52"/>
                <a:gd name="T5" fmla="*/ 4 h 22"/>
                <a:gd name="T6" fmla="*/ 48 w 52"/>
                <a:gd name="T7" fmla="*/ 8 h 22"/>
                <a:gd name="T8" fmla="*/ 25 w 52"/>
                <a:gd name="T9" fmla="*/ 10 h 22"/>
                <a:gd name="T10" fmla="*/ 0 w 52"/>
                <a:gd name="T11" fmla="*/ 22 h 22"/>
                <a:gd name="T12" fmla="*/ 0 w 52"/>
                <a:gd name="T13" fmla="*/ 1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22">
                  <a:moveTo>
                    <a:pt x="0" y="12"/>
                  </a:moveTo>
                  <a:lnTo>
                    <a:pt x="25" y="0"/>
                  </a:lnTo>
                  <a:lnTo>
                    <a:pt x="52" y="4"/>
                  </a:lnTo>
                  <a:lnTo>
                    <a:pt x="48" y="8"/>
                  </a:lnTo>
                  <a:lnTo>
                    <a:pt x="25" y="10"/>
                  </a:lnTo>
                  <a:lnTo>
                    <a:pt x="0" y="22"/>
                  </a:lnTo>
                  <a:lnTo>
                    <a:pt x="0" y="12"/>
                  </a:lnTo>
                  <a:close/>
                </a:path>
              </a:pathLst>
            </a:custGeom>
            <a:solidFill>
              <a:srgbClr val="FDBC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0" name="îśļïďê">
              <a:extLst>
                <a:ext uri="{FF2B5EF4-FFF2-40B4-BE49-F238E27FC236}">
                  <a16:creationId xmlns:a16="http://schemas.microsoft.com/office/drawing/2014/main" id="{79FA866D-1BF0-40AC-BA69-94787AA42D12}"/>
                </a:ext>
              </a:extLst>
            </p:cNvPr>
            <p:cNvSpPr/>
            <p:nvPr/>
          </p:nvSpPr>
          <p:spPr bwMode="auto">
            <a:xfrm>
              <a:off x="8406625" y="2749607"/>
              <a:ext cx="111110" cy="49145"/>
            </a:xfrm>
            <a:custGeom>
              <a:avLst/>
              <a:gdLst>
                <a:gd name="T0" fmla="*/ 0 w 52"/>
                <a:gd name="T1" fmla="*/ 13 h 23"/>
                <a:gd name="T2" fmla="*/ 25 w 52"/>
                <a:gd name="T3" fmla="*/ 0 h 23"/>
                <a:gd name="T4" fmla="*/ 52 w 52"/>
                <a:gd name="T5" fmla="*/ 4 h 23"/>
                <a:gd name="T6" fmla="*/ 50 w 52"/>
                <a:gd name="T7" fmla="*/ 8 h 23"/>
                <a:gd name="T8" fmla="*/ 27 w 52"/>
                <a:gd name="T9" fmla="*/ 8 h 23"/>
                <a:gd name="T10" fmla="*/ 2 w 52"/>
                <a:gd name="T11" fmla="*/ 23 h 23"/>
                <a:gd name="T12" fmla="*/ 0 w 52"/>
                <a:gd name="T13" fmla="*/ 1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23">
                  <a:moveTo>
                    <a:pt x="0" y="13"/>
                  </a:moveTo>
                  <a:lnTo>
                    <a:pt x="25" y="0"/>
                  </a:lnTo>
                  <a:lnTo>
                    <a:pt x="52" y="4"/>
                  </a:lnTo>
                  <a:lnTo>
                    <a:pt x="50" y="8"/>
                  </a:lnTo>
                  <a:lnTo>
                    <a:pt x="27" y="8"/>
                  </a:lnTo>
                  <a:lnTo>
                    <a:pt x="2" y="23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rgbClr val="FDBC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1" name="îšļiďê">
              <a:extLst>
                <a:ext uri="{FF2B5EF4-FFF2-40B4-BE49-F238E27FC236}">
                  <a16:creationId xmlns:a16="http://schemas.microsoft.com/office/drawing/2014/main" id="{5AF38E65-D17A-4A03-9EA9-E7FD5ACCBDD4}"/>
                </a:ext>
              </a:extLst>
            </p:cNvPr>
            <p:cNvSpPr/>
            <p:nvPr/>
          </p:nvSpPr>
          <p:spPr bwMode="auto">
            <a:xfrm>
              <a:off x="8398078" y="2713282"/>
              <a:ext cx="102563" cy="72649"/>
            </a:xfrm>
            <a:custGeom>
              <a:avLst/>
              <a:gdLst>
                <a:gd name="T0" fmla="*/ 0 w 48"/>
                <a:gd name="T1" fmla="*/ 23 h 34"/>
                <a:gd name="T2" fmla="*/ 21 w 48"/>
                <a:gd name="T3" fmla="*/ 2 h 34"/>
                <a:gd name="T4" fmla="*/ 48 w 48"/>
                <a:gd name="T5" fmla="*/ 0 h 34"/>
                <a:gd name="T6" fmla="*/ 46 w 48"/>
                <a:gd name="T7" fmla="*/ 7 h 34"/>
                <a:gd name="T8" fmla="*/ 25 w 48"/>
                <a:gd name="T9" fmla="*/ 13 h 34"/>
                <a:gd name="T10" fmla="*/ 4 w 48"/>
                <a:gd name="T11" fmla="*/ 34 h 34"/>
                <a:gd name="T12" fmla="*/ 0 w 48"/>
                <a:gd name="T13" fmla="*/ 2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34">
                  <a:moveTo>
                    <a:pt x="0" y="23"/>
                  </a:moveTo>
                  <a:lnTo>
                    <a:pt x="21" y="2"/>
                  </a:lnTo>
                  <a:lnTo>
                    <a:pt x="48" y="0"/>
                  </a:lnTo>
                  <a:lnTo>
                    <a:pt x="46" y="7"/>
                  </a:lnTo>
                  <a:lnTo>
                    <a:pt x="25" y="13"/>
                  </a:lnTo>
                  <a:lnTo>
                    <a:pt x="4" y="34"/>
                  </a:lnTo>
                  <a:lnTo>
                    <a:pt x="0" y="23"/>
                  </a:lnTo>
                  <a:close/>
                </a:path>
              </a:pathLst>
            </a:custGeom>
            <a:solidFill>
              <a:srgbClr val="FDBC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2" name="îŝ1idè">
              <a:extLst>
                <a:ext uri="{FF2B5EF4-FFF2-40B4-BE49-F238E27FC236}">
                  <a16:creationId xmlns:a16="http://schemas.microsoft.com/office/drawing/2014/main" id="{951FBCB8-1AC0-46CA-BA74-4AE01F2FDF70}"/>
                </a:ext>
              </a:extLst>
            </p:cNvPr>
            <p:cNvSpPr/>
            <p:nvPr/>
          </p:nvSpPr>
          <p:spPr bwMode="auto">
            <a:xfrm>
              <a:off x="7086130" y="4817955"/>
              <a:ext cx="2835433" cy="190169"/>
            </a:xfrm>
            <a:custGeom>
              <a:avLst/>
              <a:gdLst>
                <a:gd name="T0" fmla="*/ 40 w 638"/>
                <a:gd name="T1" fmla="*/ 0 h 43"/>
                <a:gd name="T2" fmla="*/ 638 w 638"/>
                <a:gd name="T3" fmla="*/ 0 h 43"/>
                <a:gd name="T4" fmla="*/ 602 w 638"/>
                <a:gd name="T5" fmla="*/ 43 h 43"/>
                <a:gd name="T6" fmla="*/ 4 w 638"/>
                <a:gd name="T7" fmla="*/ 43 h 43"/>
                <a:gd name="T8" fmla="*/ 40 w 638"/>
                <a:gd name="T9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8" h="43">
                  <a:moveTo>
                    <a:pt x="40" y="0"/>
                  </a:moveTo>
                  <a:cubicBezTo>
                    <a:pt x="638" y="0"/>
                    <a:pt x="638" y="0"/>
                    <a:pt x="638" y="0"/>
                  </a:cubicBezTo>
                  <a:cubicBezTo>
                    <a:pt x="602" y="43"/>
                    <a:pt x="602" y="43"/>
                    <a:pt x="602" y="43"/>
                  </a:cubicBezTo>
                  <a:cubicBezTo>
                    <a:pt x="4" y="43"/>
                    <a:pt x="4" y="43"/>
                    <a:pt x="4" y="43"/>
                  </a:cubicBezTo>
                  <a:cubicBezTo>
                    <a:pt x="0" y="19"/>
                    <a:pt x="16" y="0"/>
                    <a:pt x="40" y="0"/>
                  </a:cubicBezTo>
                  <a:close/>
                </a:path>
              </a:pathLst>
            </a:custGeom>
            <a:solidFill>
              <a:srgbClr val="C5C4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3" name="î$ḷíḓè">
              <a:extLst>
                <a:ext uri="{FF2B5EF4-FFF2-40B4-BE49-F238E27FC236}">
                  <a16:creationId xmlns:a16="http://schemas.microsoft.com/office/drawing/2014/main" id="{67258209-64E0-4BF3-A647-CEA487F85730}"/>
                </a:ext>
              </a:extLst>
            </p:cNvPr>
            <p:cNvSpPr/>
            <p:nvPr/>
          </p:nvSpPr>
          <p:spPr bwMode="auto">
            <a:xfrm>
              <a:off x="9761309" y="4817955"/>
              <a:ext cx="2423044" cy="190169"/>
            </a:xfrm>
            <a:custGeom>
              <a:avLst/>
              <a:gdLst>
                <a:gd name="T0" fmla="*/ 541 w 545"/>
                <a:gd name="T1" fmla="*/ 0 h 43"/>
                <a:gd name="T2" fmla="*/ 505 w 545"/>
                <a:gd name="T3" fmla="*/ 43 h 43"/>
                <a:gd name="T4" fmla="*/ 0 w 545"/>
                <a:gd name="T5" fmla="*/ 43 h 43"/>
                <a:gd name="T6" fmla="*/ 36 w 545"/>
                <a:gd name="T7" fmla="*/ 0 h 43"/>
                <a:gd name="T8" fmla="*/ 541 w 545"/>
                <a:gd name="T9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5" h="43">
                  <a:moveTo>
                    <a:pt x="541" y="0"/>
                  </a:moveTo>
                  <a:cubicBezTo>
                    <a:pt x="545" y="24"/>
                    <a:pt x="529" y="43"/>
                    <a:pt x="505" y="43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36" y="0"/>
                    <a:pt x="36" y="0"/>
                    <a:pt x="36" y="0"/>
                  </a:cubicBezTo>
                  <a:lnTo>
                    <a:pt x="541" y="0"/>
                  </a:lnTo>
                  <a:close/>
                </a:path>
              </a:pathLst>
            </a:custGeom>
            <a:solidFill>
              <a:srgbClr val="C0AF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4" name="iṧḷïḍè">
              <a:extLst>
                <a:ext uri="{FF2B5EF4-FFF2-40B4-BE49-F238E27FC236}">
                  <a16:creationId xmlns:a16="http://schemas.microsoft.com/office/drawing/2014/main" id="{D908793D-B344-406C-896C-551E2F448823}"/>
                </a:ext>
              </a:extLst>
            </p:cNvPr>
            <p:cNvSpPr/>
            <p:nvPr/>
          </p:nvSpPr>
          <p:spPr bwMode="auto">
            <a:xfrm>
              <a:off x="6842543" y="4817955"/>
              <a:ext cx="1551261" cy="190169"/>
            </a:xfrm>
            <a:custGeom>
              <a:avLst/>
              <a:gdLst>
                <a:gd name="T0" fmla="*/ 4 w 349"/>
                <a:gd name="T1" fmla="*/ 43 h 43"/>
                <a:gd name="T2" fmla="*/ 309 w 349"/>
                <a:gd name="T3" fmla="*/ 43 h 43"/>
                <a:gd name="T4" fmla="*/ 345 w 349"/>
                <a:gd name="T5" fmla="*/ 0 h 43"/>
                <a:gd name="T6" fmla="*/ 40 w 349"/>
                <a:gd name="T7" fmla="*/ 0 h 43"/>
                <a:gd name="T8" fmla="*/ 4 w 349"/>
                <a:gd name="T9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9" h="43">
                  <a:moveTo>
                    <a:pt x="4" y="43"/>
                  </a:moveTo>
                  <a:cubicBezTo>
                    <a:pt x="309" y="43"/>
                    <a:pt x="309" y="43"/>
                    <a:pt x="309" y="43"/>
                  </a:cubicBezTo>
                  <a:cubicBezTo>
                    <a:pt x="333" y="43"/>
                    <a:pt x="349" y="24"/>
                    <a:pt x="345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16" y="0"/>
                    <a:pt x="0" y="19"/>
                    <a:pt x="4" y="43"/>
                  </a:cubicBezTo>
                  <a:close/>
                </a:path>
              </a:pathLst>
            </a:custGeom>
            <a:solidFill>
              <a:srgbClr val="D3C0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5" name="ïŝļîḍe">
              <a:extLst>
                <a:ext uri="{FF2B5EF4-FFF2-40B4-BE49-F238E27FC236}">
                  <a16:creationId xmlns:a16="http://schemas.microsoft.com/office/drawing/2014/main" id="{FDCA7083-CE91-4D15-A30D-87930CF3FF18}"/>
                </a:ext>
              </a:extLst>
            </p:cNvPr>
            <p:cNvSpPr/>
            <p:nvPr/>
          </p:nvSpPr>
          <p:spPr bwMode="auto">
            <a:xfrm>
              <a:off x="11210007" y="2074402"/>
              <a:ext cx="365380" cy="354696"/>
            </a:xfrm>
            <a:custGeom>
              <a:avLst/>
              <a:gdLst>
                <a:gd name="T0" fmla="*/ 25 w 82"/>
                <a:gd name="T1" fmla="*/ 44 h 80"/>
                <a:gd name="T2" fmla="*/ 5 w 82"/>
                <a:gd name="T3" fmla="*/ 39 h 80"/>
                <a:gd name="T4" fmla="*/ 5 w 82"/>
                <a:gd name="T5" fmla="*/ 25 h 80"/>
                <a:gd name="T6" fmla="*/ 8 w 82"/>
                <a:gd name="T7" fmla="*/ 24 h 80"/>
                <a:gd name="T8" fmla="*/ 7 w 82"/>
                <a:gd name="T9" fmla="*/ 18 h 80"/>
                <a:gd name="T10" fmla="*/ 8 w 82"/>
                <a:gd name="T11" fmla="*/ 9 h 80"/>
                <a:gd name="T12" fmla="*/ 28 w 82"/>
                <a:gd name="T13" fmla="*/ 3 h 80"/>
                <a:gd name="T14" fmla="*/ 34 w 82"/>
                <a:gd name="T15" fmla="*/ 6 h 80"/>
                <a:gd name="T16" fmla="*/ 37 w 82"/>
                <a:gd name="T17" fmla="*/ 5 h 80"/>
                <a:gd name="T18" fmla="*/ 45 w 82"/>
                <a:gd name="T19" fmla="*/ 4 h 80"/>
                <a:gd name="T20" fmla="*/ 56 w 82"/>
                <a:gd name="T21" fmla="*/ 7 h 80"/>
                <a:gd name="T22" fmla="*/ 59 w 82"/>
                <a:gd name="T23" fmla="*/ 13 h 80"/>
                <a:gd name="T24" fmla="*/ 74 w 82"/>
                <a:gd name="T25" fmla="*/ 22 h 80"/>
                <a:gd name="T26" fmla="*/ 77 w 82"/>
                <a:gd name="T27" fmla="*/ 37 h 80"/>
                <a:gd name="T28" fmla="*/ 82 w 82"/>
                <a:gd name="T29" fmla="*/ 45 h 80"/>
                <a:gd name="T30" fmla="*/ 78 w 82"/>
                <a:gd name="T31" fmla="*/ 53 h 80"/>
                <a:gd name="T32" fmla="*/ 73 w 82"/>
                <a:gd name="T33" fmla="*/ 70 h 80"/>
                <a:gd name="T34" fmla="*/ 70 w 82"/>
                <a:gd name="T35" fmla="*/ 78 h 80"/>
                <a:gd name="T36" fmla="*/ 57 w 82"/>
                <a:gd name="T37" fmla="*/ 80 h 80"/>
                <a:gd name="T38" fmla="*/ 52 w 82"/>
                <a:gd name="T39" fmla="*/ 79 h 80"/>
                <a:gd name="T40" fmla="*/ 44 w 82"/>
                <a:gd name="T41" fmla="*/ 66 h 80"/>
                <a:gd name="T42" fmla="*/ 36 w 82"/>
                <a:gd name="T43" fmla="*/ 56 h 80"/>
                <a:gd name="T44" fmla="*/ 25 w 82"/>
                <a:gd name="T45" fmla="*/ 44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82" h="80">
                  <a:moveTo>
                    <a:pt x="25" y="44"/>
                  </a:moveTo>
                  <a:cubicBezTo>
                    <a:pt x="17" y="44"/>
                    <a:pt x="11" y="45"/>
                    <a:pt x="5" y="39"/>
                  </a:cubicBezTo>
                  <a:cubicBezTo>
                    <a:pt x="0" y="35"/>
                    <a:pt x="0" y="30"/>
                    <a:pt x="5" y="25"/>
                  </a:cubicBezTo>
                  <a:cubicBezTo>
                    <a:pt x="6" y="25"/>
                    <a:pt x="7" y="25"/>
                    <a:pt x="8" y="24"/>
                  </a:cubicBezTo>
                  <a:cubicBezTo>
                    <a:pt x="8" y="22"/>
                    <a:pt x="7" y="20"/>
                    <a:pt x="7" y="18"/>
                  </a:cubicBezTo>
                  <a:cubicBezTo>
                    <a:pt x="6" y="15"/>
                    <a:pt x="6" y="12"/>
                    <a:pt x="8" y="9"/>
                  </a:cubicBezTo>
                  <a:cubicBezTo>
                    <a:pt x="12" y="5"/>
                    <a:pt x="23" y="0"/>
                    <a:pt x="28" y="3"/>
                  </a:cubicBezTo>
                  <a:cubicBezTo>
                    <a:pt x="31" y="4"/>
                    <a:pt x="31" y="6"/>
                    <a:pt x="34" y="6"/>
                  </a:cubicBezTo>
                  <a:cubicBezTo>
                    <a:pt x="34" y="6"/>
                    <a:pt x="36" y="5"/>
                    <a:pt x="37" y="5"/>
                  </a:cubicBezTo>
                  <a:cubicBezTo>
                    <a:pt x="40" y="4"/>
                    <a:pt x="43" y="4"/>
                    <a:pt x="45" y="4"/>
                  </a:cubicBezTo>
                  <a:cubicBezTo>
                    <a:pt x="49" y="4"/>
                    <a:pt x="53" y="4"/>
                    <a:pt x="56" y="7"/>
                  </a:cubicBezTo>
                  <a:cubicBezTo>
                    <a:pt x="59" y="9"/>
                    <a:pt x="59" y="10"/>
                    <a:pt x="59" y="13"/>
                  </a:cubicBezTo>
                  <a:cubicBezTo>
                    <a:pt x="61" y="19"/>
                    <a:pt x="70" y="18"/>
                    <a:pt x="74" y="22"/>
                  </a:cubicBezTo>
                  <a:cubicBezTo>
                    <a:pt x="77" y="25"/>
                    <a:pt x="81" y="34"/>
                    <a:pt x="77" y="37"/>
                  </a:cubicBezTo>
                  <a:cubicBezTo>
                    <a:pt x="79" y="41"/>
                    <a:pt x="82" y="41"/>
                    <a:pt x="82" y="45"/>
                  </a:cubicBezTo>
                  <a:cubicBezTo>
                    <a:pt x="82" y="49"/>
                    <a:pt x="80" y="50"/>
                    <a:pt x="78" y="53"/>
                  </a:cubicBezTo>
                  <a:cubicBezTo>
                    <a:pt x="75" y="58"/>
                    <a:pt x="74" y="65"/>
                    <a:pt x="73" y="70"/>
                  </a:cubicBezTo>
                  <a:cubicBezTo>
                    <a:pt x="73" y="73"/>
                    <a:pt x="73" y="76"/>
                    <a:pt x="70" y="78"/>
                  </a:cubicBezTo>
                  <a:cubicBezTo>
                    <a:pt x="67" y="80"/>
                    <a:pt x="60" y="80"/>
                    <a:pt x="57" y="80"/>
                  </a:cubicBezTo>
                  <a:cubicBezTo>
                    <a:pt x="55" y="80"/>
                    <a:pt x="54" y="80"/>
                    <a:pt x="52" y="79"/>
                  </a:cubicBezTo>
                  <a:cubicBezTo>
                    <a:pt x="49" y="75"/>
                    <a:pt x="47" y="70"/>
                    <a:pt x="44" y="66"/>
                  </a:cubicBezTo>
                  <a:cubicBezTo>
                    <a:pt x="41" y="63"/>
                    <a:pt x="39" y="59"/>
                    <a:pt x="36" y="56"/>
                  </a:cubicBezTo>
                  <a:lnTo>
                    <a:pt x="25" y="44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6" name="íṥ1îḑê">
              <a:extLst>
                <a:ext uri="{FF2B5EF4-FFF2-40B4-BE49-F238E27FC236}">
                  <a16:creationId xmlns:a16="http://schemas.microsoft.com/office/drawing/2014/main" id="{4FBD421F-25E0-419B-855D-52CE301E94F5}"/>
                </a:ext>
              </a:extLst>
            </p:cNvPr>
            <p:cNvSpPr/>
            <p:nvPr/>
          </p:nvSpPr>
          <p:spPr bwMode="auto">
            <a:xfrm>
              <a:off x="10885225" y="2971826"/>
              <a:ext cx="410251" cy="341876"/>
            </a:xfrm>
            <a:custGeom>
              <a:avLst/>
              <a:gdLst>
                <a:gd name="T0" fmla="*/ 0 w 92"/>
                <a:gd name="T1" fmla="*/ 65 h 77"/>
                <a:gd name="T2" fmla="*/ 43 w 92"/>
                <a:gd name="T3" fmla="*/ 21 h 77"/>
                <a:gd name="T4" fmla="*/ 66 w 92"/>
                <a:gd name="T5" fmla="*/ 4 h 77"/>
                <a:gd name="T6" fmla="*/ 89 w 92"/>
                <a:gd name="T7" fmla="*/ 15 h 77"/>
                <a:gd name="T8" fmla="*/ 69 w 92"/>
                <a:gd name="T9" fmla="*/ 44 h 77"/>
                <a:gd name="T10" fmla="*/ 66 w 92"/>
                <a:gd name="T11" fmla="*/ 45 h 77"/>
                <a:gd name="T12" fmla="*/ 5 w 92"/>
                <a:gd name="T13" fmla="*/ 77 h 77"/>
                <a:gd name="T14" fmla="*/ 0 w 92"/>
                <a:gd name="T15" fmla="*/ 65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2" h="77">
                  <a:moveTo>
                    <a:pt x="0" y="65"/>
                  </a:moveTo>
                  <a:cubicBezTo>
                    <a:pt x="0" y="61"/>
                    <a:pt x="22" y="39"/>
                    <a:pt x="43" y="21"/>
                  </a:cubicBezTo>
                  <a:cubicBezTo>
                    <a:pt x="52" y="13"/>
                    <a:pt x="61" y="7"/>
                    <a:pt x="66" y="4"/>
                  </a:cubicBezTo>
                  <a:cubicBezTo>
                    <a:pt x="75" y="0"/>
                    <a:pt x="87" y="6"/>
                    <a:pt x="89" y="15"/>
                  </a:cubicBezTo>
                  <a:cubicBezTo>
                    <a:pt x="92" y="29"/>
                    <a:pt x="79" y="38"/>
                    <a:pt x="69" y="44"/>
                  </a:cubicBezTo>
                  <a:cubicBezTo>
                    <a:pt x="68" y="44"/>
                    <a:pt x="67" y="45"/>
                    <a:pt x="66" y="45"/>
                  </a:cubicBezTo>
                  <a:cubicBezTo>
                    <a:pt x="50" y="55"/>
                    <a:pt x="5" y="77"/>
                    <a:pt x="5" y="77"/>
                  </a:cubicBezTo>
                  <a:lnTo>
                    <a:pt x="0" y="65"/>
                  </a:lnTo>
                  <a:close/>
                </a:path>
              </a:pathLst>
            </a:custGeom>
            <a:gradFill>
              <a:gsLst>
                <a:gs pos="0">
                  <a:srgbClr val="FFBEBB"/>
                </a:gs>
                <a:gs pos="100000">
                  <a:srgbClr val="FFBFBB"/>
                </a:gs>
              </a:gsLst>
              <a:lin ang="2700000" scaled="0"/>
            </a:gra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7" name="iṩḷîḓè">
              <a:extLst>
                <a:ext uri="{FF2B5EF4-FFF2-40B4-BE49-F238E27FC236}">
                  <a16:creationId xmlns:a16="http://schemas.microsoft.com/office/drawing/2014/main" id="{C23DDABC-B147-4371-811D-EC0D09661CC8}"/>
                </a:ext>
              </a:extLst>
            </p:cNvPr>
            <p:cNvSpPr/>
            <p:nvPr/>
          </p:nvSpPr>
          <p:spPr bwMode="auto">
            <a:xfrm>
              <a:off x="10757022" y="3251736"/>
              <a:ext cx="160255" cy="98289"/>
            </a:xfrm>
            <a:custGeom>
              <a:avLst/>
              <a:gdLst>
                <a:gd name="T0" fmla="*/ 2 w 36"/>
                <a:gd name="T1" fmla="*/ 10 h 22"/>
                <a:gd name="T2" fmla="*/ 29 w 36"/>
                <a:gd name="T3" fmla="*/ 0 h 22"/>
                <a:gd name="T4" fmla="*/ 36 w 36"/>
                <a:gd name="T5" fmla="*/ 13 h 22"/>
                <a:gd name="T6" fmla="*/ 14 w 36"/>
                <a:gd name="T7" fmla="*/ 21 h 22"/>
                <a:gd name="T8" fmla="*/ 5 w 36"/>
                <a:gd name="T9" fmla="*/ 18 h 22"/>
                <a:gd name="T10" fmla="*/ 2 w 36"/>
                <a:gd name="T11" fmla="*/ 1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6" h="22">
                  <a:moveTo>
                    <a:pt x="2" y="10"/>
                  </a:moveTo>
                  <a:cubicBezTo>
                    <a:pt x="29" y="0"/>
                    <a:pt x="29" y="0"/>
                    <a:pt x="29" y="0"/>
                  </a:cubicBezTo>
                  <a:cubicBezTo>
                    <a:pt x="31" y="4"/>
                    <a:pt x="35" y="9"/>
                    <a:pt x="36" y="13"/>
                  </a:cubicBezTo>
                  <a:cubicBezTo>
                    <a:pt x="31" y="19"/>
                    <a:pt x="21" y="22"/>
                    <a:pt x="14" y="21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2" y="17"/>
                    <a:pt x="0" y="13"/>
                    <a:pt x="2" y="10"/>
                  </a:cubicBezTo>
                  <a:close/>
                </a:path>
              </a:pathLst>
            </a:custGeom>
            <a:solidFill>
              <a:srgbClr val="FDBC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8" name="îṡḻiḓe">
              <a:extLst>
                <a:ext uri="{FF2B5EF4-FFF2-40B4-BE49-F238E27FC236}">
                  <a16:creationId xmlns:a16="http://schemas.microsoft.com/office/drawing/2014/main" id="{2FC937F0-4DF1-476B-A4C5-4472D9482BA5}"/>
                </a:ext>
              </a:extLst>
            </p:cNvPr>
            <p:cNvSpPr/>
            <p:nvPr/>
          </p:nvSpPr>
          <p:spPr bwMode="auto">
            <a:xfrm>
              <a:off x="10780525" y="3313702"/>
              <a:ext cx="83333" cy="94016"/>
            </a:xfrm>
            <a:custGeom>
              <a:avLst/>
              <a:gdLst>
                <a:gd name="T0" fmla="*/ 31 w 39"/>
                <a:gd name="T1" fmla="*/ 0 h 44"/>
                <a:gd name="T2" fmla="*/ 8 w 39"/>
                <a:gd name="T3" fmla="*/ 17 h 44"/>
                <a:gd name="T4" fmla="*/ 0 w 39"/>
                <a:gd name="T5" fmla="*/ 44 h 44"/>
                <a:gd name="T6" fmla="*/ 6 w 39"/>
                <a:gd name="T7" fmla="*/ 44 h 44"/>
                <a:gd name="T8" fmla="*/ 16 w 39"/>
                <a:gd name="T9" fmla="*/ 23 h 44"/>
                <a:gd name="T10" fmla="*/ 39 w 39"/>
                <a:gd name="T11" fmla="*/ 7 h 44"/>
                <a:gd name="T12" fmla="*/ 31 w 39"/>
                <a:gd name="T13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" h="44">
                  <a:moveTo>
                    <a:pt x="31" y="0"/>
                  </a:moveTo>
                  <a:lnTo>
                    <a:pt x="8" y="17"/>
                  </a:lnTo>
                  <a:lnTo>
                    <a:pt x="0" y="44"/>
                  </a:lnTo>
                  <a:lnTo>
                    <a:pt x="6" y="44"/>
                  </a:lnTo>
                  <a:lnTo>
                    <a:pt x="16" y="23"/>
                  </a:lnTo>
                  <a:lnTo>
                    <a:pt x="39" y="7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rgbClr val="FDBC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9" name="ïSľíḑe">
              <a:extLst>
                <a:ext uri="{FF2B5EF4-FFF2-40B4-BE49-F238E27FC236}">
                  <a16:creationId xmlns:a16="http://schemas.microsoft.com/office/drawing/2014/main" id="{4A8A3625-8DBA-4BB8-A00F-5E0B1D4DF48B}"/>
                </a:ext>
              </a:extLst>
            </p:cNvPr>
            <p:cNvSpPr/>
            <p:nvPr/>
          </p:nvSpPr>
          <p:spPr bwMode="auto">
            <a:xfrm>
              <a:off x="10748475" y="3313702"/>
              <a:ext cx="74786" cy="98289"/>
            </a:xfrm>
            <a:custGeom>
              <a:avLst/>
              <a:gdLst>
                <a:gd name="T0" fmla="*/ 27 w 35"/>
                <a:gd name="T1" fmla="*/ 0 h 46"/>
                <a:gd name="T2" fmla="*/ 6 w 35"/>
                <a:gd name="T3" fmla="*/ 19 h 46"/>
                <a:gd name="T4" fmla="*/ 0 w 35"/>
                <a:gd name="T5" fmla="*/ 46 h 46"/>
                <a:gd name="T6" fmla="*/ 4 w 35"/>
                <a:gd name="T7" fmla="*/ 44 h 46"/>
                <a:gd name="T8" fmla="*/ 15 w 35"/>
                <a:gd name="T9" fmla="*/ 23 h 46"/>
                <a:gd name="T10" fmla="*/ 35 w 35"/>
                <a:gd name="T11" fmla="*/ 7 h 46"/>
                <a:gd name="T12" fmla="*/ 27 w 35"/>
                <a:gd name="T13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46">
                  <a:moveTo>
                    <a:pt x="27" y="0"/>
                  </a:moveTo>
                  <a:lnTo>
                    <a:pt x="6" y="19"/>
                  </a:lnTo>
                  <a:lnTo>
                    <a:pt x="0" y="46"/>
                  </a:lnTo>
                  <a:lnTo>
                    <a:pt x="4" y="44"/>
                  </a:lnTo>
                  <a:lnTo>
                    <a:pt x="15" y="23"/>
                  </a:lnTo>
                  <a:lnTo>
                    <a:pt x="35" y="7"/>
                  </a:lnTo>
                  <a:lnTo>
                    <a:pt x="27" y="0"/>
                  </a:lnTo>
                  <a:close/>
                </a:path>
              </a:pathLst>
            </a:custGeom>
            <a:solidFill>
              <a:srgbClr val="FDBC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0" name="ïšļiḍè">
              <a:extLst>
                <a:ext uri="{FF2B5EF4-FFF2-40B4-BE49-F238E27FC236}">
                  <a16:creationId xmlns:a16="http://schemas.microsoft.com/office/drawing/2014/main" id="{D3E95999-4246-46E1-A562-CF5B95FA240E}"/>
                </a:ext>
              </a:extLst>
            </p:cNvPr>
            <p:cNvSpPr/>
            <p:nvPr/>
          </p:nvSpPr>
          <p:spPr bwMode="auto">
            <a:xfrm>
              <a:off x="10712150" y="3313702"/>
              <a:ext cx="81195" cy="94016"/>
            </a:xfrm>
            <a:custGeom>
              <a:avLst/>
              <a:gdLst>
                <a:gd name="T0" fmla="*/ 29 w 38"/>
                <a:gd name="T1" fmla="*/ 0 h 44"/>
                <a:gd name="T2" fmla="*/ 7 w 38"/>
                <a:gd name="T3" fmla="*/ 17 h 44"/>
                <a:gd name="T4" fmla="*/ 0 w 38"/>
                <a:gd name="T5" fmla="*/ 44 h 44"/>
                <a:gd name="T6" fmla="*/ 5 w 38"/>
                <a:gd name="T7" fmla="*/ 42 h 44"/>
                <a:gd name="T8" fmla="*/ 15 w 38"/>
                <a:gd name="T9" fmla="*/ 23 h 44"/>
                <a:gd name="T10" fmla="*/ 38 w 38"/>
                <a:gd name="T11" fmla="*/ 4 h 44"/>
                <a:gd name="T12" fmla="*/ 29 w 38"/>
                <a:gd name="T13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" h="44">
                  <a:moveTo>
                    <a:pt x="29" y="0"/>
                  </a:moveTo>
                  <a:lnTo>
                    <a:pt x="7" y="17"/>
                  </a:lnTo>
                  <a:lnTo>
                    <a:pt x="0" y="44"/>
                  </a:lnTo>
                  <a:lnTo>
                    <a:pt x="5" y="42"/>
                  </a:lnTo>
                  <a:lnTo>
                    <a:pt x="15" y="23"/>
                  </a:lnTo>
                  <a:lnTo>
                    <a:pt x="38" y="4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rgbClr val="FDBC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1" name="işlïḓé">
              <a:extLst>
                <a:ext uri="{FF2B5EF4-FFF2-40B4-BE49-F238E27FC236}">
                  <a16:creationId xmlns:a16="http://schemas.microsoft.com/office/drawing/2014/main" id="{4A773DE2-0027-4545-B99A-419CB498215C}"/>
                </a:ext>
              </a:extLst>
            </p:cNvPr>
            <p:cNvSpPr/>
            <p:nvPr/>
          </p:nvSpPr>
          <p:spPr bwMode="auto">
            <a:xfrm>
              <a:off x="10682236" y="3296608"/>
              <a:ext cx="98289" cy="74786"/>
            </a:xfrm>
            <a:custGeom>
              <a:avLst/>
              <a:gdLst>
                <a:gd name="T0" fmla="*/ 39 w 46"/>
                <a:gd name="T1" fmla="*/ 0 h 35"/>
                <a:gd name="T2" fmla="*/ 12 w 46"/>
                <a:gd name="T3" fmla="*/ 12 h 35"/>
                <a:gd name="T4" fmla="*/ 0 w 46"/>
                <a:gd name="T5" fmla="*/ 35 h 35"/>
                <a:gd name="T6" fmla="*/ 4 w 46"/>
                <a:gd name="T7" fmla="*/ 35 h 35"/>
                <a:gd name="T8" fmla="*/ 21 w 46"/>
                <a:gd name="T9" fmla="*/ 19 h 35"/>
                <a:gd name="T10" fmla="*/ 46 w 46"/>
                <a:gd name="T11" fmla="*/ 8 h 35"/>
                <a:gd name="T12" fmla="*/ 39 w 46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" h="35">
                  <a:moveTo>
                    <a:pt x="39" y="0"/>
                  </a:moveTo>
                  <a:lnTo>
                    <a:pt x="12" y="12"/>
                  </a:lnTo>
                  <a:lnTo>
                    <a:pt x="0" y="35"/>
                  </a:lnTo>
                  <a:lnTo>
                    <a:pt x="4" y="35"/>
                  </a:lnTo>
                  <a:lnTo>
                    <a:pt x="21" y="19"/>
                  </a:lnTo>
                  <a:lnTo>
                    <a:pt x="46" y="8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FDBC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2" name="íSļïḋè">
              <a:extLst>
                <a:ext uri="{FF2B5EF4-FFF2-40B4-BE49-F238E27FC236}">
                  <a16:creationId xmlns:a16="http://schemas.microsoft.com/office/drawing/2014/main" id="{0B1F7937-DE97-460A-8A62-FE6EA10DA950}"/>
                </a:ext>
              </a:extLst>
            </p:cNvPr>
            <p:cNvSpPr/>
            <p:nvPr/>
          </p:nvSpPr>
          <p:spPr bwMode="auto">
            <a:xfrm>
              <a:off x="11032658" y="2717555"/>
              <a:ext cx="485037" cy="188032"/>
            </a:xfrm>
            <a:custGeom>
              <a:avLst/>
              <a:gdLst>
                <a:gd name="T0" fmla="*/ 6 w 109"/>
                <a:gd name="T1" fmla="*/ 1 h 42"/>
                <a:gd name="T2" fmla="*/ 67 w 109"/>
                <a:gd name="T3" fmla="*/ 2 h 42"/>
                <a:gd name="T4" fmla="*/ 95 w 109"/>
                <a:gd name="T5" fmla="*/ 7 h 42"/>
                <a:gd name="T6" fmla="*/ 104 w 109"/>
                <a:gd name="T7" fmla="*/ 31 h 42"/>
                <a:gd name="T8" fmla="*/ 69 w 109"/>
                <a:gd name="T9" fmla="*/ 37 h 42"/>
                <a:gd name="T10" fmla="*/ 66 w 109"/>
                <a:gd name="T11" fmla="*/ 36 h 42"/>
                <a:gd name="T12" fmla="*/ 1 w 109"/>
                <a:gd name="T13" fmla="*/ 14 h 42"/>
                <a:gd name="T14" fmla="*/ 6 w 109"/>
                <a:gd name="T15" fmla="*/ 1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9" h="42">
                  <a:moveTo>
                    <a:pt x="6" y="1"/>
                  </a:moveTo>
                  <a:cubicBezTo>
                    <a:pt x="9" y="0"/>
                    <a:pt x="40" y="0"/>
                    <a:pt x="67" y="2"/>
                  </a:cubicBezTo>
                  <a:cubicBezTo>
                    <a:pt x="79" y="3"/>
                    <a:pt x="90" y="5"/>
                    <a:pt x="95" y="7"/>
                  </a:cubicBezTo>
                  <a:cubicBezTo>
                    <a:pt x="105" y="10"/>
                    <a:pt x="109" y="24"/>
                    <a:pt x="104" y="31"/>
                  </a:cubicBezTo>
                  <a:cubicBezTo>
                    <a:pt x="96" y="42"/>
                    <a:pt x="80" y="40"/>
                    <a:pt x="69" y="37"/>
                  </a:cubicBezTo>
                  <a:cubicBezTo>
                    <a:pt x="68" y="36"/>
                    <a:pt x="67" y="36"/>
                    <a:pt x="66" y="36"/>
                  </a:cubicBezTo>
                  <a:cubicBezTo>
                    <a:pt x="48" y="31"/>
                    <a:pt x="0" y="14"/>
                    <a:pt x="1" y="14"/>
                  </a:cubicBezTo>
                  <a:lnTo>
                    <a:pt x="6" y="1"/>
                  </a:lnTo>
                  <a:close/>
                </a:path>
              </a:pathLst>
            </a:custGeom>
            <a:gradFill>
              <a:gsLst>
                <a:gs pos="0">
                  <a:srgbClr val="FFBEBB"/>
                </a:gs>
                <a:gs pos="100000">
                  <a:srgbClr val="FFBFBB"/>
                </a:gs>
              </a:gsLst>
              <a:lin ang="2700000" scaled="0"/>
            </a:gra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3" name="îṡ1íḋe">
              <a:extLst>
                <a:ext uri="{FF2B5EF4-FFF2-40B4-BE49-F238E27FC236}">
                  <a16:creationId xmlns:a16="http://schemas.microsoft.com/office/drawing/2014/main" id="{9BD9851D-9F93-469B-9EDF-D7AF97C56F31}"/>
                </a:ext>
              </a:extLst>
            </p:cNvPr>
            <p:cNvSpPr/>
            <p:nvPr/>
          </p:nvSpPr>
          <p:spPr bwMode="auto">
            <a:xfrm>
              <a:off x="10925822" y="2664138"/>
              <a:ext cx="138888" cy="121794"/>
            </a:xfrm>
            <a:custGeom>
              <a:avLst/>
              <a:gdLst>
                <a:gd name="T0" fmla="*/ 5 w 31"/>
                <a:gd name="T1" fmla="*/ 0 h 27"/>
                <a:gd name="T2" fmla="*/ 31 w 31"/>
                <a:gd name="T3" fmla="*/ 13 h 27"/>
                <a:gd name="T4" fmla="*/ 26 w 31"/>
                <a:gd name="T5" fmla="*/ 27 h 27"/>
                <a:gd name="T6" fmla="*/ 5 w 31"/>
                <a:gd name="T7" fmla="*/ 17 h 27"/>
                <a:gd name="T8" fmla="*/ 1 w 31"/>
                <a:gd name="T9" fmla="*/ 9 h 27"/>
                <a:gd name="T10" fmla="*/ 5 w 31"/>
                <a:gd name="T11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" h="27">
                  <a:moveTo>
                    <a:pt x="5" y="0"/>
                  </a:moveTo>
                  <a:cubicBezTo>
                    <a:pt x="31" y="13"/>
                    <a:pt x="31" y="13"/>
                    <a:pt x="31" y="13"/>
                  </a:cubicBezTo>
                  <a:cubicBezTo>
                    <a:pt x="29" y="17"/>
                    <a:pt x="29" y="23"/>
                    <a:pt x="26" y="27"/>
                  </a:cubicBezTo>
                  <a:cubicBezTo>
                    <a:pt x="19" y="27"/>
                    <a:pt x="10" y="22"/>
                    <a:pt x="5" y="17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0" y="5"/>
                    <a:pt x="1" y="1"/>
                    <a:pt x="5" y="0"/>
                  </a:cubicBezTo>
                  <a:close/>
                </a:path>
              </a:pathLst>
            </a:custGeom>
            <a:solidFill>
              <a:srgbClr val="FDBC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4" name="îṣḻîḑè">
              <a:extLst>
                <a:ext uri="{FF2B5EF4-FFF2-40B4-BE49-F238E27FC236}">
                  <a16:creationId xmlns:a16="http://schemas.microsoft.com/office/drawing/2014/main" id="{26180F99-9D71-4011-9B79-5CA5303B4BBF}"/>
                </a:ext>
              </a:extLst>
            </p:cNvPr>
            <p:cNvSpPr/>
            <p:nvPr/>
          </p:nvSpPr>
          <p:spPr bwMode="auto">
            <a:xfrm>
              <a:off x="10876678" y="2728239"/>
              <a:ext cx="119657" cy="29914"/>
            </a:xfrm>
            <a:custGeom>
              <a:avLst/>
              <a:gdLst>
                <a:gd name="T0" fmla="*/ 52 w 56"/>
                <a:gd name="T1" fmla="*/ 4 h 14"/>
                <a:gd name="T2" fmla="*/ 25 w 56"/>
                <a:gd name="T3" fmla="*/ 0 h 14"/>
                <a:gd name="T4" fmla="*/ 0 w 56"/>
                <a:gd name="T5" fmla="*/ 12 h 14"/>
                <a:gd name="T6" fmla="*/ 4 w 56"/>
                <a:gd name="T7" fmla="*/ 14 h 14"/>
                <a:gd name="T8" fmla="*/ 27 w 56"/>
                <a:gd name="T9" fmla="*/ 8 h 14"/>
                <a:gd name="T10" fmla="*/ 56 w 56"/>
                <a:gd name="T11" fmla="*/ 14 h 14"/>
                <a:gd name="T12" fmla="*/ 52 w 56"/>
                <a:gd name="T13" fmla="*/ 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" h="14">
                  <a:moveTo>
                    <a:pt x="52" y="4"/>
                  </a:moveTo>
                  <a:lnTo>
                    <a:pt x="25" y="0"/>
                  </a:lnTo>
                  <a:lnTo>
                    <a:pt x="0" y="12"/>
                  </a:lnTo>
                  <a:lnTo>
                    <a:pt x="4" y="14"/>
                  </a:lnTo>
                  <a:lnTo>
                    <a:pt x="27" y="8"/>
                  </a:lnTo>
                  <a:lnTo>
                    <a:pt x="56" y="14"/>
                  </a:lnTo>
                  <a:lnTo>
                    <a:pt x="52" y="4"/>
                  </a:lnTo>
                  <a:close/>
                </a:path>
              </a:pathLst>
            </a:custGeom>
            <a:solidFill>
              <a:srgbClr val="FDBC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5" name="îsḻïḑé">
              <a:extLst>
                <a:ext uri="{FF2B5EF4-FFF2-40B4-BE49-F238E27FC236}">
                  <a16:creationId xmlns:a16="http://schemas.microsoft.com/office/drawing/2014/main" id="{F1F82D6D-41D0-4125-8ADE-62C28343713B}"/>
                </a:ext>
              </a:extLst>
            </p:cNvPr>
            <p:cNvSpPr/>
            <p:nvPr/>
          </p:nvSpPr>
          <p:spPr bwMode="auto">
            <a:xfrm>
              <a:off x="10855311" y="2700461"/>
              <a:ext cx="115383" cy="40598"/>
            </a:xfrm>
            <a:custGeom>
              <a:avLst/>
              <a:gdLst>
                <a:gd name="T0" fmla="*/ 50 w 54"/>
                <a:gd name="T1" fmla="*/ 4 h 19"/>
                <a:gd name="T2" fmla="*/ 23 w 54"/>
                <a:gd name="T3" fmla="*/ 0 h 19"/>
                <a:gd name="T4" fmla="*/ 0 w 54"/>
                <a:gd name="T5" fmla="*/ 15 h 19"/>
                <a:gd name="T6" fmla="*/ 4 w 54"/>
                <a:gd name="T7" fmla="*/ 19 h 19"/>
                <a:gd name="T8" fmla="*/ 25 w 54"/>
                <a:gd name="T9" fmla="*/ 11 h 19"/>
                <a:gd name="T10" fmla="*/ 54 w 54"/>
                <a:gd name="T11" fmla="*/ 13 h 19"/>
                <a:gd name="T12" fmla="*/ 50 w 54"/>
                <a:gd name="T13" fmla="*/ 4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4" h="19">
                  <a:moveTo>
                    <a:pt x="50" y="4"/>
                  </a:moveTo>
                  <a:lnTo>
                    <a:pt x="23" y="0"/>
                  </a:lnTo>
                  <a:lnTo>
                    <a:pt x="0" y="15"/>
                  </a:lnTo>
                  <a:lnTo>
                    <a:pt x="4" y="19"/>
                  </a:lnTo>
                  <a:lnTo>
                    <a:pt x="25" y="11"/>
                  </a:lnTo>
                  <a:lnTo>
                    <a:pt x="54" y="13"/>
                  </a:lnTo>
                  <a:lnTo>
                    <a:pt x="50" y="4"/>
                  </a:lnTo>
                  <a:close/>
                </a:path>
              </a:pathLst>
            </a:custGeom>
            <a:solidFill>
              <a:srgbClr val="FDBC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6" name="íS1íḑê">
              <a:extLst>
                <a:ext uri="{FF2B5EF4-FFF2-40B4-BE49-F238E27FC236}">
                  <a16:creationId xmlns:a16="http://schemas.microsoft.com/office/drawing/2014/main" id="{C1432E27-DA12-460F-A4DB-D055388135D8}"/>
                </a:ext>
              </a:extLst>
            </p:cNvPr>
            <p:cNvSpPr/>
            <p:nvPr/>
          </p:nvSpPr>
          <p:spPr bwMode="auto">
            <a:xfrm>
              <a:off x="10833944" y="2674821"/>
              <a:ext cx="115383" cy="34188"/>
            </a:xfrm>
            <a:custGeom>
              <a:avLst/>
              <a:gdLst>
                <a:gd name="T0" fmla="*/ 51 w 54"/>
                <a:gd name="T1" fmla="*/ 4 h 16"/>
                <a:gd name="T2" fmla="*/ 22 w 54"/>
                <a:gd name="T3" fmla="*/ 0 h 16"/>
                <a:gd name="T4" fmla="*/ 0 w 54"/>
                <a:gd name="T5" fmla="*/ 14 h 16"/>
                <a:gd name="T6" fmla="*/ 4 w 54"/>
                <a:gd name="T7" fmla="*/ 16 h 16"/>
                <a:gd name="T8" fmla="*/ 24 w 54"/>
                <a:gd name="T9" fmla="*/ 10 h 16"/>
                <a:gd name="T10" fmla="*/ 54 w 54"/>
                <a:gd name="T11" fmla="*/ 14 h 16"/>
                <a:gd name="T12" fmla="*/ 51 w 54"/>
                <a:gd name="T13" fmla="*/ 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4" h="16">
                  <a:moveTo>
                    <a:pt x="51" y="4"/>
                  </a:moveTo>
                  <a:lnTo>
                    <a:pt x="22" y="0"/>
                  </a:lnTo>
                  <a:lnTo>
                    <a:pt x="0" y="14"/>
                  </a:lnTo>
                  <a:lnTo>
                    <a:pt x="4" y="16"/>
                  </a:lnTo>
                  <a:lnTo>
                    <a:pt x="24" y="10"/>
                  </a:lnTo>
                  <a:lnTo>
                    <a:pt x="54" y="14"/>
                  </a:lnTo>
                  <a:lnTo>
                    <a:pt x="51" y="4"/>
                  </a:lnTo>
                  <a:close/>
                </a:path>
              </a:pathLst>
            </a:custGeom>
            <a:solidFill>
              <a:srgbClr val="FDBC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7" name="iṣļíḓê">
              <a:extLst>
                <a:ext uri="{FF2B5EF4-FFF2-40B4-BE49-F238E27FC236}">
                  <a16:creationId xmlns:a16="http://schemas.microsoft.com/office/drawing/2014/main" id="{035C1E7B-7258-4C74-81A8-94B3687BF1D2}"/>
                </a:ext>
              </a:extLst>
            </p:cNvPr>
            <p:cNvSpPr/>
            <p:nvPr/>
          </p:nvSpPr>
          <p:spPr bwMode="auto">
            <a:xfrm>
              <a:off x="10838217" y="2642770"/>
              <a:ext cx="111110" cy="44872"/>
            </a:xfrm>
            <a:custGeom>
              <a:avLst/>
              <a:gdLst>
                <a:gd name="T0" fmla="*/ 52 w 52"/>
                <a:gd name="T1" fmla="*/ 10 h 21"/>
                <a:gd name="T2" fmla="*/ 25 w 52"/>
                <a:gd name="T3" fmla="*/ 0 h 21"/>
                <a:gd name="T4" fmla="*/ 0 w 52"/>
                <a:gd name="T5" fmla="*/ 8 h 21"/>
                <a:gd name="T6" fmla="*/ 2 w 52"/>
                <a:gd name="T7" fmla="*/ 10 h 21"/>
                <a:gd name="T8" fmla="*/ 25 w 52"/>
                <a:gd name="T9" fmla="*/ 10 h 21"/>
                <a:gd name="T10" fmla="*/ 52 w 52"/>
                <a:gd name="T11" fmla="*/ 21 h 21"/>
                <a:gd name="T12" fmla="*/ 52 w 52"/>
                <a:gd name="T13" fmla="*/ 1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21">
                  <a:moveTo>
                    <a:pt x="52" y="10"/>
                  </a:moveTo>
                  <a:lnTo>
                    <a:pt x="25" y="0"/>
                  </a:lnTo>
                  <a:lnTo>
                    <a:pt x="0" y="8"/>
                  </a:lnTo>
                  <a:lnTo>
                    <a:pt x="2" y="10"/>
                  </a:lnTo>
                  <a:lnTo>
                    <a:pt x="25" y="10"/>
                  </a:lnTo>
                  <a:lnTo>
                    <a:pt x="52" y="21"/>
                  </a:lnTo>
                  <a:lnTo>
                    <a:pt x="52" y="10"/>
                  </a:lnTo>
                  <a:close/>
                </a:path>
              </a:pathLst>
            </a:custGeom>
            <a:solidFill>
              <a:srgbClr val="FDBC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8" name="îSḷiḓè">
              <a:extLst>
                <a:ext uri="{FF2B5EF4-FFF2-40B4-BE49-F238E27FC236}">
                  <a16:creationId xmlns:a16="http://schemas.microsoft.com/office/drawing/2014/main" id="{0111B201-802E-4D19-8C6A-C760E8A21B45}"/>
                </a:ext>
              </a:extLst>
            </p:cNvPr>
            <p:cNvSpPr/>
            <p:nvPr/>
          </p:nvSpPr>
          <p:spPr bwMode="auto">
            <a:xfrm>
              <a:off x="11374534" y="3288061"/>
              <a:ext cx="373927" cy="1423058"/>
            </a:xfrm>
            <a:custGeom>
              <a:avLst/>
              <a:gdLst>
                <a:gd name="T0" fmla="*/ 62 w 84"/>
                <a:gd name="T1" fmla="*/ 89 h 320"/>
                <a:gd name="T2" fmla="*/ 40 w 84"/>
                <a:gd name="T3" fmla="*/ 178 h 320"/>
                <a:gd name="T4" fmla="*/ 57 w 84"/>
                <a:gd name="T5" fmla="*/ 222 h 320"/>
                <a:gd name="T6" fmla="*/ 60 w 84"/>
                <a:gd name="T7" fmla="*/ 320 h 320"/>
                <a:gd name="T8" fmla="*/ 41 w 84"/>
                <a:gd name="T9" fmla="*/ 320 h 320"/>
                <a:gd name="T10" fmla="*/ 0 w 84"/>
                <a:gd name="T11" fmla="*/ 167 h 320"/>
                <a:gd name="T12" fmla="*/ 4 w 84"/>
                <a:gd name="T13" fmla="*/ 0 h 320"/>
                <a:gd name="T14" fmla="*/ 81 w 84"/>
                <a:gd name="T15" fmla="*/ 4 h 320"/>
                <a:gd name="T16" fmla="*/ 81 w 84"/>
                <a:gd name="T17" fmla="*/ 41 h 320"/>
                <a:gd name="T18" fmla="*/ 62 w 84"/>
                <a:gd name="T19" fmla="*/ 89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320">
                  <a:moveTo>
                    <a:pt x="62" y="89"/>
                  </a:moveTo>
                  <a:cubicBezTo>
                    <a:pt x="54" y="103"/>
                    <a:pt x="40" y="175"/>
                    <a:pt x="40" y="178"/>
                  </a:cubicBezTo>
                  <a:cubicBezTo>
                    <a:pt x="57" y="222"/>
                    <a:pt x="57" y="222"/>
                    <a:pt x="57" y="222"/>
                  </a:cubicBezTo>
                  <a:cubicBezTo>
                    <a:pt x="60" y="320"/>
                    <a:pt x="60" y="320"/>
                    <a:pt x="60" y="320"/>
                  </a:cubicBezTo>
                  <a:cubicBezTo>
                    <a:pt x="41" y="320"/>
                    <a:pt x="41" y="320"/>
                    <a:pt x="41" y="320"/>
                  </a:cubicBezTo>
                  <a:cubicBezTo>
                    <a:pt x="0" y="167"/>
                    <a:pt x="0" y="167"/>
                    <a:pt x="0" y="167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81" y="4"/>
                    <a:pt x="81" y="4"/>
                  </a:cubicBezTo>
                  <a:cubicBezTo>
                    <a:pt x="84" y="4"/>
                    <a:pt x="81" y="39"/>
                    <a:pt x="81" y="41"/>
                  </a:cubicBezTo>
                  <a:cubicBezTo>
                    <a:pt x="78" y="59"/>
                    <a:pt x="71" y="74"/>
                    <a:pt x="62" y="89"/>
                  </a:cubicBezTo>
                  <a:close/>
                </a:path>
              </a:pathLst>
            </a:custGeom>
            <a:gradFill>
              <a:gsLst>
                <a:gs pos="0">
                  <a:srgbClr val="222C30"/>
                </a:gs>
                <a:gs pos="94000">
                  <a:srgbClr val="79939F"/>
                </a:gs>
              </a:gsLst>
              <a:lin ang="5400000" scaled="0"/>
            </a:gra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9" name="iṩḷîḓê">
              <a:extLst>
                <a:ext uri="{FF2B5EF4-FFF2-40B4-BE49-F238E27FC236}">
                  <a16:creationId xmlns:a16="http://schemas.microsoft.com/office/drawing/2014/main" id="{CE13BDCC-FEAB-4CB1-BDFF-0E5909161BB4}"/>
                </a:ext>
              </a:extLst>
            </p:cNvPr>
            <p:cNvSpPr/>
            <p:nvPr/>
          </p:nvSpPr>
          <p:spPr bwMode="auto">
            <a:xfrm>
              <a:off x="11165135" y="3288061"/>
              <a:ext cx="493584" cy="1423058"/>
            </a:xfrm>
            <a:custGeom>
              <a:avLst/>
              <a:gdLst>
                <a:gd name="T0" fmla="*/ 75 w 111"/>
                <a:gd name="T1" fmla="*/ 89 h 320"/>
                <a:gd name="T2" fmla="*/ 38 w 111"/>
                <a:gd name="T3" fmla="*/ 178 h 320"/>
                <a:gd name="T4" fmla="*/ 47 w 111"/>
                <a:gd name="T5" fmla="*/ 222 h 320"/>
                <a:gd name="T6" fmla="*/ 35 w 111"/>
                <a:gd name="T7" fmla="*/ 320 h 320"/>
                <a:gd name="T8" fmla="*/ 16 w 111"/>
                <a:gd name="T9" fmla="*/ 320 h 320"/>
                <a:gd name="T10" fmla="*/ 0 w 111"/>
                <a:gd name="T11" fmla="*/ 167 h 320"/>
                <a:gd name="T12" fmla="*/ 32 w 111"/>
                <a:gd name="T13" fmla="*/ 0 h 320"/>
                <a:gd name="T14" fmla="*/ 108 w 111"/>
                <a:gd name="T15" fmla="*/ 4 h 320"/>
                <a:gd name="T16" fmla="*/ 101 w 111"/>
                <a:gd name="T17" fmla="*/ 41 h 320"/>
                <a:gd name="T18" fmla="*/ 75 w 111"/>
                <a:gd name="T19" fmla="*/ 89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320">
                  <a:moveTo>
                    <a:pt x="75" y="89"/>
                  </a:moveTo>
                  <a:cubicBezTo>
                    <a:pt x="65" y="103"/>
                    <a:pt x="38" y="175"/>
                    <a:pt x="38" y="178"/>
                  </a:cubicBezTo>
                  <a:cubicBezTo>
                    <a:pt x="47" y="222"/>
                    <a:pt x="47" y="222"/>
                    <a:pt x="47" y="222"/>
                  </a:cubicBezTo>
                  <a:cubicBezTo>
                    <a:pt x="35" y="320"/>
                    <a:pt x="35" y="320"/>
                    <a:pt x="35" y="320"/>
                  </a:cubicBezTo>
                  <a:cubicBezTo>
                    <a:pt x="16" y="320"/>
                    <a:pt x="16" y="320"/>
                    <a:pt x="16" y="320"/>
                  </a:cubicBezTo>
                  <a:cubicBezTo>
                    <a:pt x="0" y="167"/>
                    <a:pt x="0" y="167"/>
                    <a:pt x="0" y="167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0"/>
                    <a:pt x="108" y="4"/>
                    <a:pt x="108" y="4"/>
                  </a:cubicBezTo>
                  <a:cubicBezTo>
                    <a:pt x="111" y="4"/>
                    <a:pt x="102" y="39"/>
                    <a:pt x="101" y="41"/>
                  </a:cubicBezTo>
                  <a:cubicBezTo>
                    <a:pt x="96" y="59"/>
                    <a:pt x="86" y="74"/>
                    <a:pt x="75" y="89"/>
                  </a:cubicBezTo>
                  <a:close/>
                </a:path>
              </a:pathLst>
            </a:custGeom>
            <a:gradFill>
              <a:gsLst>
                <a:gs pos="0">
                  <a:srgbClr val="39484D"/>
                </a:gs>
                <a:gs pos="100000">
                  <a:srgbClr val="617880"/>
                </a:gs>
              </a:gsLst>
              <a:lin ang="2700000" scaled="0"/>
            </a:gra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0" name="íṣlïḋé">
              <a:extLst>
                <a:ext uri="{FF2B5EF4-FFF2-40B4-BE49-F238E27FC236}">
                  <a16:creationId xmlns:a16="http://schemas.microsoft.com/office/drawing/2014/main" id="{41AB73B8-12A7-4ABA-80B1-DCE7670971F8}"/>
                </a:ext>
              </a:extLst>
            </p:cNvPr>
            <p:cNvSpPr/>
            <p:nvPr/>
          </p:nvSpPr>
          <p:spPr bwMode="auto">
            <a:xfrm>
              <a:off x="11060436" y="4706845"/>
              <a:ext cx="284185" cy="106836"/>
            </a:xfrm>
            <a:custGeom>
              <a:avLst/>
              <a:gdLst>
                <a:gd name="T0" fmla="*/ 58 w 64"/>
                <a:gd name="T1" fmla="*/ 0 h 24"/>
                <a:gd name="T2" fmla="*/ 40 w 64"/>
                <a:gd name="T3" fmla="*/ 0 h 24"/>
                <a:gd name="T4" fmla="*/ 22 w 64"/>
                <a:gd name="T5" fmla="*/ 14 h 24"/>
                <a:gd name="T6" fmla="*/ 3 w 64"/>
                <a:gd name="T7" fmla="*/ 20 h 24"/>
                <a:gd name="T8" fmla="*/ 0 w 64"/>
                <a:gd name="T9" fmla="*/ 24 h 24"/>
                <a:gd name="T10" fmla="*/ 62 w 64"/>
                <a:gd name="T11" fmla="*/ 24 h 24"/>
                <a:gd name="T12" fmla="*/ 58 w 64"/>
                <a:gd name="T13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24">
                  <a:moveTo>
                    <a:pt x="58" y="0"/>
                  </a:moveTo>
                  <a:cubicBezTo>
                    <a:pt x="40" y="0"/>
                    <a:pt x="40" y="0"/>
                    <a:pt x="40" y="0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62" y="24"/>
                    <a:pt x="62" y="24"/>
                    <a:pt x="62" y="24"/>
                  </a:cubicBezTo>
                  <a:cubicBezTo>
                    <a:pt x="62" y="24"/>
                    <a:pt x="64" y="15"/>
                    <a:pt x="5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1" name="îśľïḓe">
              <a:extLst>
                <a:ext uri="{FF2B5EF4-FFF2-40B4-BE49-F238E27FC236}">
                  <a16:creationId xmlns:a16="http://schemas.microsoft.com/office/drawing/2014/main" id="{50A2F656-7F2E-4141-8019-63BD846B1E34}"/>
                </a:ext>
              </a:extLst>
            </p:cNvPr>
            <p:cNvSpPr/>
            <p:nvPr/>
          </p:nvSpPr>
          <p:spPr bwMode="auto">
            <a:xfrm>
              <a:off x="11383081" y="4706845"/>
              <a:ext cx="284185" cy="106836"/>
            </a:xfrm>
            <a:custGeom>
              <a:avLst/>
              <a:gdLst>
                <a:gd name="T0" fmla="*/ 58 w 64"/>
                <a:gd name="T1" fmla="*/ 0 h 24"/>
                <a:gd name="T2" fmla="*/ 39 w 64"/>
                <a:gd name="T3" fmla="*/ 0 h 24"/>
                <a:gd name="T4" fmla="*/ 21 w 64"/>
                <a:gd name="T5" fmla="*/ 14 h 24"/>
                <a:gd name="T6" fmla="*/ 2 w 64"/>
                <a:gd name="T7" fmla="*/ 20 h 24"/>
                <a:gd name="T8" fmla="*/ 0 w 64"/>
                <a:gd name="T9" fmla="*/ 24 h 24"/>
                <a:gd name="T10" fmla="*/ 61 w 64"/>
                <a:gd name="T11" fmla="*/ 24 h 24"/>
                <a:gd name="T12" fmla="*/ 58 w 64"/>
                <a:gd name="T13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24">
                  <a:moveTo>
                    <a:pt x="58" y="0"/>
                  </a:moveTo>
                  <a:cubicBezTo>
                    <a:pt x="39" y="0"/>
                    <a:pt x="39" y="0"/>
                    <a:pt x="39" y="0"/>
                  </a:cubicBezTo>
                  <a:cubicBezTo>
                    <a:pt x="21" y="14"/>
                    <a:pt x="21" y="14"/>
                    <a:pt x="21" y="14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61" y="24"/>
                    <a:pt x="61" y="24"/>
                    <a:pt x="61" y="24"/>
                  </a:cubicBezTo>
                  <a:cubicBezTo>
                    <a:pt x="61" y="24"/>
                    <a:pt x="64" y="15"/>
                    <a:pt x="5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2" name="iSḷiḍé">
              <a:extLst>
                <a:ext uri="{FF2B5EF4-FFF2-40B4-BE49-F238E27FC236}">
                  <a16:creationId xmlns:a16="http://schemas.microsoft.com/office/drawing/2014/main" id="{BC2F7CE2-D415-4E39-8101-DE357975CA67}"/>
                </a:ext>
              </a:extLst>
            </p:cNvPr>
            <p:cNvSpPr/>
            <p:nvPr/>
          </p:nvSpPr>
          <p:spPr bwMode="auto">
            <a:xfrm>
              <a:off x="11340346" y="2452601"/>
              <a:ext cx="83333" cy="57692"/>
            </a:xfrm>
            <a:custGeom>
              <a:avLst/>
              <a:gdLst>
                <a:gd name="T0" fmla="*/ 3 w 19"/>
                <a:gd name="T1" fmla="*/ 5 h 13"/>
                <a:gd name="T2" fmla="*/ 2 w 19"/>
                <a:gd name="T3" fmla="*/ 12 h 13"/>
                <a:gd name="T4" fmla="*/ 5 w 19"/>
                <a:gd name="T5" fmla="*/ 12 h 13"/>
                <a:gd name="T6" fmla="*/ 13 w 19"/>
                <a:gd name="T7" fmla="*/ 11 h 13"/>
                <a:gd name="T8" fmla="*/ 19 w 19"/>
                <a:gd name="T9" fmla="*/ 6 h 13"/>
                <a:gd name="T10" fmla="*/ 14 w 19"/>
                <a:gd name="T11" fmla="*/ 2 h 13"/>
                <a:gd name="T12" fmla="*/ 8 w 19"/>
                <a:gd name="T13" fmla="*/ 0 h 13"/>
                <a:gd name="T14" fmla="*/ 3 w 19"/>
                <a:gd name="T15" fmla="*/ 5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" h="13">
                  <a:moveTo>
                    <a:pt x="3" y="5"/>
                  </a:moveTo>
                  <a:cubicBezTo>
                    <a:pt x="2" y="6"/>
                    <a:pt x="0" y="11"/>
                    <a:pt x="2" y="12"/>
                  </a:cubicBezTo>
                  <a:cubicBezTo>
                    <a:pt x="2" y="13"/>
                    <a:pt x="4" y="13"/>
                    <a:pt x="5" y="12"/>
                  </a:cubicBezTo>
                  <a:cubicBezTo>
                    <a:pt x="8" y="12"/>
                    <a:pt x="11" y="12"/>
                    <a:pt x="13" y="11"/>
                  </a:cubicBezTo>
                  <a:cubicBezTo>
                    <a:pt x="15" y="10"/>
                    <a:pt x="19" y="9"/>
                    <a:pt x="19" y="6"/>
                  </a:cubicBezTo>
                  <a:cubicBezTo>
                    <a:pt x="19" y="4"/>
                    <a:pt x="16" y="2"/>
                    <a:pt x="14" y="2"/>
                  </a:cubicBezTo>
                  <a:cubicBezTo>
                    <a:pt x="12" y="1"/>
                    <a:pt x="10" y="0"/>
                    <a:pt x="8" y="0"/>
                  </a:cubicBezTo>
                  <a:lnTo>
                    <a:pt x="3" y="5"/>
                  </a:lnTo>
                  <a:close/>
                </a:path>
              </a:pathLst>
            </a:custGeom>
            <a:gradFill>
              <a:gsLst>
                <a:gs pos="0">
                  <a:srgbClr val="FFBAB9"/>
                </a:gs>
                <a:gs pos="100000">
                  <a:srgbClr val="F7C1B3"/>
                </a:gs>
              </a:gsLst>
              <a:lin ang="2700000" scaled="0"/>
            </a:gra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3" name="í$ḻidé">
              <a:extLst>
                <a:ext uri="{FF2B5EF4-FFF2-40B4-BE49-F238E27FC236}">
                  <a16:creationId xmlns:a16="http://schemas.microsoft.com/office/drawing/2014/main" id="{A64B3481-F028-4B2C-B68F-3D8FCD2AFDFC}"/>
                </a:ext>
              </a:extLst>
            </p:cNvPr>
            <p:cNvSpPr/>
            <p:nvPr/>
          </p:nvSpPr>
          <p:spPr bwMode="auto">
            <a:xfrm>
              <a:off x="11393765" y="2367132"/>
              <a:ext cx="149571" cy="217946"/>
            </a:xfrm>
            <a:custGeom>
              <a:avLst/>
              <a:gdLst>
                <a:gd name="T0" fmla="*/ 29 w 34"/>
                <a:gd name="T1" fmla="*/ 41 h 49"/>
                <a:gd name="T2" fmla="*/ 12 w 34"/>
                <a:gd name="T3" fmla="*/ 47 h 49"/>
                <a:gd name="T4" fmla="*/ 2 w 34"/>
                <a:gd name="T5" fmla="*/ 41 h 49"/>
                <a:gd name="T6" fmla="*/ 0 w 34"/>
                <a:gd name="T7" fmla="*/ 15 h 49"/>
                <a:gd name="T8" fmla="*/ 13 w 34"/>
                <a:gd name="T9" fmla="*/ 0 h 49"/>
                <a:gd name="T10" fmla="*/ 17 w 34"/>
                <a:gd name="T11" fmla="*/ 11 h 49"/>
                <a:gd name="T12" fmla="*/ 30 w 34"/>
                <a:gd name="T13" fmla="*/ 9 h 49"/>
                <a:gd name="T14" fmla="*/ 34 w 34"/>
                <a:gd name="T15" fmla="*/ 34 h 49"/>
                <a:gd name="T16" fmla="*/ 29 w 34"/>
                <a:gd name="T17" fmla="*/ 41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49">
                  <a:moveTo>
                    <a:pt x="29" y="41"/>
                  </a:moveTo>
                  <a:cubicBezTo>
                    <a:pt x="12" y="47"/>
                    <a:pt x="12" y="47"/>
                    <a:pt x="12" y="47"/>
                  </a:cubicBezTo>
                  <a:cubicBezTo>
                    <a:pt x="7" y="49"/>
                    <a:pt x="3" y="46"/>
                    <a:pt x="2" y="4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6" y="6"/>
                    <a:pt x="13" y="0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34" y="34"/>
                    <a:pt x="34" y="34"/>
                    <a:pt x="34" y="34"/>
                  </a:cubicBezTo>
                  <a:cubicBezTo>
                    <a:pt x="34" y="37"/>
                    <a:pt x="32" y="40"/>
                    <a:pt x="29" y="41"/>
                  </a:cubicBezTo>
                  <a:close/>
                </a:path>
              </a:pathLst>
            </a:custGeom>
            <a:gradFill>
              <a:gsLst>
                <a:gs pos="0">
                  <a:srgbClr val="FFBAB9"/>
                </a:gs>
                <a:gs pos="66000">
                  <a:srgbClr val="F7C1B3"/>
                </a:gs>
              </a:gsLst>
              <a:lin ang="2700000" scaled="0"/>
            </a:gra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4" name="îṩľîḓe">
              <a:extLst>
                <a:ext uri="{FF2B5EF4-FFF2-40B4-BE49-F238E27FC236}">
                  <a16:creationId xmlns:a16="http://schemas.microsoft.com/office/drawing/2014/main" id="{A7F1DC9E-0537-40B4-BEAE-50512BD0FB17}"/>
                </a:ext>
              </a:extLst>
            </p:cNvPr>
            <p:cNvSpPr/>
            <p:nvPr/>
          </p:nvSpPr>
          <p:spPr bwMode="auto">
            <a:xfrm>
              <a:off x="11295476" y="2230382"/>
              <a:ext cx="177349" cy="284185"/>
            </a:xfrm>
            <a:custGeom>
              <a:avLst/>
              <a:gdLst>
                <a:gd name="T0" fmla="*/ 33 w 40"/>
                <a:gd name="T1" fmla="*/ 35 h 64"/>
                <a:gd name="T2" fmla="*/ 31 w 40"/>
                <a:gd name="T3" fmla="*/ 37 h 64"/>
                <a:gd name="T4" fmla="*/ 31 w 40"/>
                <a:gd name="T5" fmla="*/ 39 h 64"/>
                <a:gd name="T6" fmla="*/ 30 w 40"/>
                <a:gd name="T7" fmla="*/ 47 h 64"/>
                <a:gd name="T8" fmla="*/ 27 w 40"/>
                <a:gd name="T9" fmla="*/ 51 h 64"/>
                <a:gd name="T10" fmla="*/ 15 w 40"/>
                <a:gd name="T11" fmla="*/ 62 h 64"/>
                <a:gd name="T12" fmla="*/ 7 w 40"/>
                <a:gd name="T13" fmla="*/ 58 h 64"/>
                <a:gd name="T14" fmla="*/ 2 w 40"/>
                <a:gd name="T15" fmla="*/ 35 h 64"/>
                <a:gd name="T16" fmla="*/ 1 w 40"/>
                <a:gd name="T17" fmla="*/ 26 h 64"/>
                <a:gd name="T18" fmla="*/ 1 w 40"/>
                <a:gd name="T19" fmla="*/ 23 h 64"/>
                <a:gd name="T20" fmla="*/ 1 w 40"/>
                <a:gd name="T21" fmla="*/ 22 h 64"/>
                <a:gd name="T22" fmla="*/ 0 w 40"/>
                <a:gd name="T23" fmla="*/ 9 h 64"/>
                <a:gd name="T24" fmla="*/ 0 w 40"/>
                <a:gd name="T25" fmla="*/ 5 h 64"/>
                <a:gd name="T26" fmla="*/ 3 w 40"/>
                <a:gd name="T27" fmla="*/ 0 h 64"/>
                <a:gd name="T28" fmla="*/ 15 w 40"/>
                <a:gd name="T29" fmla="*/ 0 h 64"/>
                <a:gd name="T30" fmla="*/ 20 w 40"/>
                <a:gd name="T31" fmla="*/ 13 h 64"/>
                <a:gd name="T32" fmla="*/ 27 w 40"/>
                <a:gd name="T33" fmla="*/ 20 h 64"/>
                <a:gd name="T34" fmla="*/ 29 w 40"/>
                <a:gd name="T35" fmla="*/ 20 h 64"/>
                <a:gd name="T36" fmla="*/ 32 w 40"/>
                <a:gd name="T37" fmla="*/ 16 h 64"/>
                <a:gd name="T38" fmla="*/ 37 w 40"/>
                <a:gd name="T39" fmla="*/ 17 h 64"/>
                <a:gd name="T40" fmla="*/ 40 w 40"/>
                <a:gd name="T41" fmla="*/ 27 h 64"/>
                <a:gd name="T42" fmla="*/ 37 w 40"/>
                <a:gd name="T43" fmla="*/ 33 h 64"/>
                <a:gd name="T44" fmla="*/ 33 w 40"/>
                <a:gd name="T45" fmla="*/ 35 h 64"/>
                <a:gd name="T46" fmla="*/ 33 w 40"/>
                <a:gd name="T47" fmla="*/ 35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0" h="64">
                  <a:moveTo>
                    <a:pt x="33" y="35"/>
                  </a:moveTo>
                  <a:cubicBezTo>
                    <a:pt x="32" y="35"/>
                    <a:pt x="31" y="36"/>
                    <a:pt x="31" y="37"/>
                  </a:cubicBezTo>
                  <a:cubicBezTo>
                    <a:pt x="31" y="38"/>
                    <a:pt x="31" y="37"/>
                    <a:pt x="31" y="39"/>
                  </a:cubicBezTo>
                  <a:cubicBezTo>
                    <a:pt x="32" y="42"/>
                    <a:pt x="31" y="45"/>
                    <a:pt x="30" y="47"/>
                  </a:cubicBezTo>
                  <a:cubicBezTo>
                    <a:pt x="29" y="48"/>
                    <a:pt x="28" y="50"/>
                    <a:pt x="27" y="51"/>
                  </a:cubicBezTo>
                  <a:cubicBezTo>
                    <a:pt x="15" y="62"/>
                    <a:pt x="15" y="62"/>
                    <a:pt x="15" y="62"/>
                  </a:cubicBezTo>
                  <a:cubicBezTo>
                    <a:pt x="12" y="64"/>
                    <a:pt x="8" y="62"/>
                    <a:pt x="7" y="58"/>
                  </a:cubicBezTo>
                  <a:cubicBezTo>
                    <a:pt x="4" y="49"/>
                    <a:pt x="2" y="35"/>
                    <a:pt x="2" y="35"/>
                  </a:cubicBezTo>
                  <a:cubicBezTo>
                    <a:pt x="1" y="32"/>
                    <a:pt x="1" y="29"/>
                    <a:pt x="1" y="26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0" y="18"/>
                    <a:pt x="0" y="14"/>
                    <a:pt x="0" y="9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3"/>
                    <a:pt x="1" y="1"/>
                    <a:pt x="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6" y="0"/>
                    <a:pt x="20" y="13"/>
                    <a:pt x="20" y="13"/>
                  </a:cubicBezTo>
                  <a:cubicBezTo>
                    <a:pt x="20" y="14"/>
                    <a:pt x="25" y="17"/>
                    <a:pt x="27" y="20"/>
                  </a:cubicBezTo>
                  <a:cubicBezTo>
                    <a:pt x="27" y="21"/>
                    <a:pt x="29" y="20"/>
                    <a:pt x="29" y="20"/>
                  </a:cubicBezTo>
                  <a:cubicBezTo>
                    <a:pt x="29" y="18"/>
                    <a:pt x="30" y="17"/>
                    <a:pt x="32" y="16"/>
                  </a:cubicBezTo>
                  <a:cubicBezTo>
                    <a:pt x="33" y="16"/>
                    <a:pt x="36" y="16"/>
                    <a:pt x="37" y="17"/>
                  </a:cubicBezTo>
                  <a:cubicBezTo>
                    <a:pt x="39" y="19"/>
                    <a:pt x="40" y="23"/>
                    <a:pt x="40" y="27"/>
                  </a:cubicBezTo>
                  <a:cubicBezTo>
                    <a:pt x="39" y="29"/>
                    <a:pt x="39" y="32"/>
                    <a:pt x="37" y="33"/>
                  </a:cubicBezTo>
                  <a:cubicBezTo>
                    <a:pt x="37" y="34"/>
                    <a:pt x="34" y="35"/>
                    <a:pt x="33" y="35"/>
                  </a:cubicBezTo>
                  <a:cubicBezTo>
                    <a:pt x="33" y="35"/>
                    <a:pt x="33" y="35"/>
                    <a:pt x="33" y="35"/>
                  </a:cubicBezTo>
                  <a:close/>
                </a:path>
              </a:pathLst>
            </a:custGeom>
            <a:solidFill>
              <a:srgbClr val="FFD9D7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5" name="iŝlidê">
              <a:extLst>
                <a:ext uri="{FF2B5EF4-FFF2-40B4-BE49-F238E27FC236}">
                  <a16:creationId xmlns:a16="http://schemas.microsoft.com/office/drawing/2014/main" id="{6C2257BE-6716-4429-8DC7-34D5B4F4204E}"/>
                </a:ext>
              </a:extLst>
            </p:cNvPr>
            <p:cNvSpPr/>
            <p:nvPr/>
          </p:nvSpPr>
          <p:spPr bwMode="auto">
            <a:xfrm>
              <a:off x="11246331" y="2510293"/>
              <a:ext cx="527771" cy="884604"/>
            </a:xfrm>
            <a:custGeom>
              <a:avLst/>
              <a:gdLst>
                <a:gd name="T0" fmla="*/ 0 w 119"/>
                <a:gd name="T1" fmla="*/ 48 h 199"/>
                <a:gd name="T2" fmla="*/ 0 w 119"/>
                <a:gd name="T3" fmla="*/ 46 h 199"/>
                <a:gd name="T4" fmla="*/ 10 w 119"/>
                <a:gd name="T5" fmla="*/ 12 h 199"/>
                <a:gd name="T6" fmla="*/ 51 w 119"/>
                <a:gd name="T7" fmla="*/ 1 h 199"/>
                <a:gd name="T8" fmla="*/ 108 w 119"/>
                <a:gd name="T9" fmla="*/ 20 h 199"/>
                <a:gd name="T10" fmla="*/ 109 w 119"/>
                <a:gd name="T11" fmla="*/ 75 h 199"/>
                <a:gd name="T12" fmla="*/ 108 w 119"/>
                <a:gd name="T13" fmla="*/ 153 h 199"/>
                <a:gd name="T14" fmla="*/ 111 w 119"/>
                <a:gd name="T15" fmla="*/ 176 h 199"/>
                <a:gd name="T16" fmla="*/ 68 w 119"/>
                <a:gd name="T17" fmla="*/ 196 h 199"/>
                <a:gd name="T18" fmla="*/ 10 w 119"/>
                <a:gd name="T19" fmla="*/ 184 h 199"/>
                <a:gd name="T20" fmla="*/ 9 w 119"/>
                <a:gd name="T21" fmla="*/ 137 h 199"/>
                <a:gd name="T22" fmla="*/ 2 w 119"/>
                <a:gd name="T23" fmla="*/ 86 h 199"/>
                <a:gd name="T24" fmla="*/ 0 w 119"/>
                <a:gd name="T25" fmla="*/ 48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9" h="199">
                  <a:moveTo>
                    <a:pt x="0" y="48"/>
                  </a:moveTo>
                  <a:cubicBezTo>
                    <a:pt x="0" y="47"/>
                    <a:pt x="0" y="47"/>
                    <a:pt x="0" y="46"/>
                  </a:cubicBezTo>
                  <a:cubicBezTo>
                    <a:pt x="0" y="34"/>
                    <a:pt x="0" y="22"/>
                    <a:pt x="10" y="12"/>
                  </a:cubicBezTo>
                  <a:cubicBezTo>
                    <a:pt x="20" y="2"/>
                    <a:pt x="38" y="2"/>
                    <a:pt x="51" y="1"/>
                  </a:cubicBezTo>
                  <a:cubicBezTo>
                    <a:pt x="74" y="0"/>
                    <a:pt x="95" y="3"/>
                    <a:pt x="108" y="20"/>
                  </a:cubicBezTo>
                  <a:cubicBezTo>
                    <a:pt x="119" y="35"/>
                    <a:pt x="114" y="57"/>
                    <a:pt x="109" y="75"/>
                  </a:cubicBezTo>
                  <a:cubicBezTo>
                    <a:pt x="103" y="101"/>
                    <a:pt x="103" y="127"/>
                    <a:pt x="108" y="153"/>
                  </a:cubicBezTo>
                  <a:cubicBezTo>
                    <a:pt x="109" y="159"/>
                    <a:pt x="112" y="170"/>
                    <a:pt x="111" y="176"/>
                  </a:cubicBezTo>
                  <a:cubicBezTo>
                    <a:pt x="109" y="193"/>
                    <a:pt x="79" y="196"/>
                    <a:pt x="68" y="196"/>
                  </a:cubicBezTo>
                  <a:cubicBezTo>
                    <a:pt x="57" y="196"/>
                    <a:pt x="14" y="199"/>
                    <a:pt x="10" y="184"/>
                  </a:cubicBezTo>
                  <a:cubicBezTo>
                    <a:pt x="7" y="170"/>
                    <a:pt x="11" y="151"/>
                    <a:pt x="9" y="137"/>
                  </a:cubicBezTo>
                  <a:cubicBezTo>
                    <a:pt x="7" y="120"/>
                    <a:pt x="4" y="103"/>
                    <a:pt x="2" y="86"/>
                  </a:cubicBezTo>
                  <a:cubicBezTo>
                    <a:pt x="0" y="73"/>
                    <a:pt x="0" y="61"/>
                    <a:pt x="0" y="48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2700000" scaled="0"/>
            </a:gra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6" name="îśľiḑé">
              <a:extLst>
                <a:ext uri="{FF2B5EF4-FFF2-40B4-BE49-F238E27FC236}">
                  <a16:creationId xmlns:a16="http://schemas.microsoft.com/office/drawing/2014/main" id="{17FAFE3F-C787-4670-B6F3-DF7239B87A41}"/>
                </a:ext>
              </a:extLst>
            </p:cNvPr>
            <p:cNvSpPr/>
            <p:nvPr/>
          </p:nvSpPr>
          <p:spPr bwMode="auto">
            <a:xfrm>
              <a:off x="11192913" y="2540208"/>
              <a:ext cx="177349" cy="316235"/>
            </a:xfrm>
            <a:custGeom>
              <a:avLst/>
              <a:gdLst>
                <a:gd name="T0" fmla="*/ 34 w 40"/>
                <a:gd name="T1" fmla="*/ 71 h 71"/>
                <a:gd name="T2" fmla="*/ 39 w 40"/>
                <a:gd name="T3" fmla="*/ 41 h 71"/>
                <a:gd name="T4" fmla="*/ 38 w 40"/>
                <a:gd name="T5" fmla="*/ 17 h 71"/>
                <a:gd name="T6" fmla="*/ 32 w 40"/>
                <a:gd name="T7" fmla="*/ 4 h 71"/>
                <a:gd name="T8" fmla="*/ 28 w 40"/>
                <a:gd name="T9" fmla="*/ 3 h 71"/>
                <a:gd name="T10" fmla="*/ 9 w 40"/>
                <a:gd name="T11" fmla="*/ 24 h 71"/>
                <a:gd name="T12" fmla="*/ 0 w 40"/>
                <a:gd name="T13" fmla="*/ 59 h 71"/>
                <a:gd name="T14" fmla="*/ 34 w 40"/>
                <a:gd name="T15" fmla="*/ 71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" h="71">
                  <a:moveTo>
                    <a:pt x="34" y="71"/>
                  </a:moveTo>
                  <a:cubicBezTo>
                    <a:pt x="36" y="61"/>
                    <a:pt x="38" y="51"/>
                    <a:pt x="39" y="41"/>
                  </a:cubicBezTo>
                  <a:cubicBezTo>
                    <a:pt x="40" y="33"/>
                    <a:pt x="40" y="26"/>
                    <a:pt x="38" y="17"/>
                  </a:cubicBezTo>
                  <a:cubicBezTo>
                    <a:pt x="37" y="12"/>
                    <a:pt x="35" y="7"/>
                    <a:pt x="32" y="4"/>
                  </a:cubicBezTo>
                  <a:cubicBezTo>
                    <a:pt x="31" y="4"/>
                    <a:pt x="30" y="3"/>
                    <a:pt x="28" y="3"/>
                  </a:cubicBezTo>
                  <a:cubicBezTo>
                    <a:pt x="19" y="0"/>
                    <a:pt x="13" y="14"/>
                    <a:pt x="9" y="24"/>
                  </a:cubicBezTo>
                  <a:cubicBezTo>
                    <a:pt x="5" y="35"/>
                    <a:pt x="2" y="47"/>
                    <a:pt x="0" y="59"/>
                  </a:cubicBezTo>
                  <a:cubicBezTo>
                    <a:pt x="10" y="68"/>
                    <a:pt x="22" y="71"/>
                    <a:pt x="34" y="71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2700000" scaled="0"/>
            </a:gradFill>
            <a:ln>
              <a:noFill/>
            </a:ln>
          </p:spPr>
          <p:txBody>
            <a:bodyPr anchor="ctr"/>
            <a:lstStyle/>
            <a:p>
              <a:pPr lvl="0" algn="ctr"/>
              <a:endParaRPr/>
            </a:p>
          </p:txBody>
        </p:sp>
        <p:sp>
          <p:nvSpPr>
            <p:cNvPr id="87" name="íṣlîďé">
              <a:extLst>
                <a:ext uri="{FF2B5EF4-FFF2-40B4-BE49-F238E27FC236}">
                  <a16:creationId xmlns:a16="http://schemas.microsoft.com/office/drawing/2014/main" id="{F102F0E9-2021-45D3-97FE-82BC0FDE8B48}"/>
                </a:ext>
              </a:extLst>
            </p:cNvPr>
            <p:cNvSpPr/>
            <p:nvPr/>
          </p:nvSpPr>
          <p:spPr bwMode="auto">
            <a:xfrm>
              <a:off x="11139494" y="2803024"/>
              <a:ext cx="205125" cy="395295"/>
            </a:xfrm>
            <a:custGeom>
              <a:avLst/>
              <a:gdLst>
                <a:gd name="T0" fmla="*/ 12 w 46"/>
                <a:gd name="T1" fmla="*/ 0 h 89"/>
                <a:gd name="T2" fmla="*/ 9 w 46"/>
                <a:gd name="T3" fmla="*/ 18 h 89"/>
                <a:gd name="T4" fmla="*/ 9 w 46"/>
                <a:gd name="T5" fmla="*/ 66 h 89"/>
                <a:gd name="T6" fmla="*/ 42 w 46"/>
                <a:gd name="T7" fmla="*/ 29 h 89"/>
                <a:gd name="T8" fmla="*/ 46 w 46"/>
                <a:gd name="T9" fmla="*/ 12 h 89"/>
                <a:gd name="T10" fmla="*/ 12 w 46"/>
                <a:gd name="T1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6" h="89">
                  <a:moveTo>
                    <a:pt x="12" y="0"/>
                  </a:moveTo>
                  <a:cubicBezTo>
                    <a:pt x="11" y="6"/>
                    <a:pt x="10" y="12"/>
                    <a:pt x="9" y="18"/>
                  </a:cubicBezTo>
                  <a:cubicBezTo>
                    <a:pt x="7" y="34"/>
                    <a:pt x="0" y="52"/>
                    <a:pt x="9" y="66"/>
                  </a:cubicBezTo>
                  <a:cubicBezTo>
                    <a:pt x="25" y="89"/>
                    <a:pt x="38" y="44"/>
                    <a:pt x="42" y="29"/>
                  </a:cubicBezTo>
                  <a:cubicBezTo>
                    <a:pt x="43" y="24"/>
                    <a:pt x="45" y="18"/>
                    <a:pt x="46" y="12"/>
                  </a:cubicBezTo>
                  <a:cubicBezTo>
                    <a:pt x="34" y="12"/>
                    <a:pt x="22" y="9"/>
                    <a:pt x="12" y="0"/>
                  </a:cubicBezTo>
                  <a:close/>
                </a:path>
              </a:pathLst>
            </a:custGeom>
            <a:gradFill>
              <a:gsLst>
                <a:gs pos="0">
                  <a:srgbClr val="FFBEBB"/>
                </a:gs>
                <a:gs pos="100000">
                  <a:srgbClr val="FFBFBB"/>
                </a:gs>
              </a:gsLst>
              <a:lin ang="2700000" scaled="0"/>
            </a:gra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107" name="任意多边形: 形状 106">
            <a:extLst>
              <a:ext uri="{FF2B5EF4-FFF2-40B4-BE49-F238E27FC236}">
                <a16:creationId xmlns:a16="http://schemas.microsoft.com/office/drawing/2014/main" id="{8A7F0CA2-6D84-4639-B0F3-48BC6C6FE7F4}"/>
              </a:ext>
            </a:extLst>
          </p:cNvPr>
          <p:cNvSpPr/>
          <p:nvPr userDrawn="1"/>
        </p:nvSpPr>
        <p:spPr>
          <a:xfrm rot="20426464">
            <a:off x="-26718" y="3158756"/>
            <a:ext cx="6454858" cy="5560360"/>
          </a:xfrm>
          <a:custGeom>
            <a:avLst/>
            <a:gdLst>
              <a:gd name="connsiteX0" fmla="*/ 0 w 4400428"/>
              <a:gd name="connsiteY0" fmla="*/ 0 h 3278506"/>
              <a:gd name="connsiteX1" fmla="*/ 4400428 w 4400428"/>
              <a:gd name="connsiteY1" fmla="*/ 3278506 h 3278506"/>
              <a:gd name="connsiteX2" fmla="*/ 1370 w 4400428"/>
              <a:gd name="connsiteY2" fmla="*/ 3278506 h 3278506"/>
              <a:gd name="connsiteX3" fmla="*/ 0 w 4400428"/>
              <a:gd name="connsiteY3" fmla="*/ 3170287 h 3278506"/>
              <a:gd name="connsiteX4" fmla="*/ 0 w 4400428"/>
              <a:gd name="connsiteY4" fmla="*/ 0 h 3278506"/>
              <a:gd name="connsiteX0" fmla="*/ 0 w 4400428"/>
              <a:gd name="connsiteY0" fmla="*/ 0 h 3278506"/>
              <a:gd name="connsiteX1" fmla="*/ 870233 w 4400428"/>
              <a:gd name="connsiteY1" fmla="*/ 1287781 h 3278506"/>
              <a:gd name="connsiteX2" fmla="*/ 4400428 w 4400428"/>
              <a:gd name="connsiteY2" fmla="*/ 3278506 h 3278506"/>
              <a:gd name="connsiteX3" fmla="*/ 1370 w 4400428"/>
              <a:gd name="connsiteY3" fmla="*/ 3278506 h 3278506"/>
              <a:gd name="connsiteX4" fmla="*/ 0 w 4400428"/>
              <a:gd name="connsiteY4" fmla="*/ 3170287 h 3278506"/>
              <a:gd name="connsiteX5" fmla="*/ 0 w 4400428"/>
              <a:gd name="connsiteY5" fmla="*/ 0 h 3278506"/>
              <a:gd name="connsiteX0" fmla="*/ 0 w 4400428"/>
              <a:gd name="connsiteY0" fmla="*/ 0 h 3278506"/>
              <a:gd name="connsiteX1" fmla="*/ 870233 w 4400428"/>
              <a:gd name="connsiteY1" fmla="*/ 1287781 h 3278506"/>
              <a:gd name="connsiteX2" fmla="*/ 3241958 w 4400428"/>
              <a:gd name="connsiteY2" fmla="*/ 1906906 h 3278506"/>
              <a:gd name="connsiteX3" fmla="*/ 4400428 w 4400428"/>
              <a:gd name="connsiteY3" fmla="*/ 3278506 h 3278506"/>
              <a:gd name="connsiteX4" fmla="*/ 1370 w 4400428"/>
              <a:gd name="connsiteY4" fmla="*/ 3278506 h 3278506"/>
              <a:gd name="connsiteX5" fmla="*/ 0 w 4400428"/>
              <a:gd name="connsiteY5" fmla="*/ 3170287 h 3278506"/>
              <a:gd name="connsiteX6" fmla="*/ 0 w 4400428"/>
              <a:gd name="connsiteY6" fmla="*/ 0 h 3278506"/>
              <a:gd name="connsiteX0" fmla="*/ 0 w 4400428"/>
              <a:gd name="connsiteY0" fmla="*/ 0 h 3278506"/>
              <a:gd name="connsiteX1" fmla="*/ 870233 w 4400428"/>
              <a:gd name="connsiteY1" fmla="*/ 1287781 h 3278506"/>
              <a:gd name="connsiteX2" fmla="*/ 3241958 w 4400428"/>
              <a:gd name="connsiteY2" fmla="*/ 1906906 h 3278506"/>
              <a:gd name="connsiteX3" fmla="*/ 4400428 w 4400428"/>
              <a:gd name="connsiteY3" fmla="*/ 3278506 h 3278506"/>
              <a:gd name="connsiteX4" fmla="*/ 1370 w 4400428"/>
              <a:gd name="connsiteY4" fmla="*/ 3278506 h 3278506"/>
              <a:gd name="connsiteX5" fmla="*/ 0 w 4400428"/>
              <a:gd name="connsiteY5" fmla="*/ 3170287 h 3278506"/>
              <a:gd name="connsiteX6" fmla="*/ 0 w 4400428"/>
              <a:gd name="connsiteY6" fmla="*/ 0 h 3278506"/>
              <a:gd name="connsiteX0" fmla="*/ 0 w 4400428"/>
              <a:gd name="connsiteY0" fmla="*/ 0 h 3278506"/>
              <a:gd name="connsiteX1" fmla="*/ 870233 w 4400428"/>
              <a:gd name="connsiteY1" fmla="*/ 1287781 h 3278506"/>
              <a:gd name="connsiteX2" fmla="*/ 3241958 w 4400428"/>
              <a:gd name="connsiteY2" fmla="*/ 1906906 h 3278506"/>
              <a:gd name="connsiteX3" fmla="*/ 4400428 w 4400428"/>
              <a:gd name="connsiteY3" fmla="*/ 3278506 h 3278506"/>
              <a:gd name="connsiteX4" fmla="*/ 1370 w 4400428"/>
              <a:gd name="connsiteY4" fmla="*/ 3278506 h 3278506"/>
              <a:gd name="connsiteX5" fmla="*/ 0 w 4400428"/>
              <a:gd name="connsiteY5" fmla="*/ 3170287 h 3278506"/>
              <a:gd name="connsiteX6" fmla="*/ 0 w 4400428"/>
              <a:gd name="connsiteY6" fmla="*/ 0 h 3278506"/>
              <a:gd name="connsiteX0" fmla="*/ 0 w 4400428"/>
              <a:gd name="connsiteY0" fmla="*/ 0 h 3278506"/>
              <a:gd name="connsiteX1" fmla="*/ 870233 w 4400428"/>
              <a:gd name="connsiteY1" fmla="*/ 1287781 h 3278506"/>
              <a:gd name="connsiteX2" fmla="*/ 3241958 w 4400428"/>
              <a:gd name="connsiteY2" fmla="*/ 1906906 h 3278506"/>
              <a:gd name="connsiteX3" fmla="*/ 4400428 w 4400428"/>
              <a:gd name="connsiteY3" fmla="*/ 3278506 h 3278506"/>
              <a:gd name="connsiteX4" fmla="*/ 1370 w 4400428"/>
              <a:gd name="connsiteY4" fmla="*/ 3278506 h 3278506"/>
              <a:gd name="connsiteX5" fmla="*/ 0 w 4400428"/>
              <a:gd name="connsiteY5" fmla="*/ 3170287 h 3278506"/>
              <a:gd name="connsiteX6" fmla="*/ 0 w 4400428"/>
              <a:gd name="connsiteY6" fmla="*/ 0 h 3278506"/>
              <a:gd name="connsiteX0" fmla="*/ 0 w 4400428"/>
              <a:gd name="connsiteY0" fmla="*/ 0 h 3278506"/>
              <a:gd name="connsiteX1" fmla="*/ 1023410 w 4400428"/>
              <a:gd name="connsiteY1" fmla="*/ 1033918 h 3278506"/>
              <a:gd name="connsiteX2" fmla="*/ 3241958 w 4400428"/>
              <a:gd name="connsiteY2" fmla="*/ 1906906 h 3278506"/>
              <a:gd name="connsiteX3" fmla="*/ 4400428 w 4400428"/>
              <a:gd name="connsiteY3" fmla="*/ 3278506 h 3278506"/>
              <a:gd name="connsiteX4" fmla="*/ 1370 w 4400428"/>
              <a:gd name="connsiteY4" fmla="*/ 3278506 h 3278506"/>
              <a:gd name="connsiteX5" fmla="*/ 0 w 4400428"/>
              <a:gd name="connsiteY5" fmla="*/ 3170287 h 3278506"/>
              <a:gd name="connsiteX6" fmla="*/ 0 w 4400428"/>
              <a:gd name="connsiteY6" fmla="*/ 0 h 3278506"/>
              <a:gd name="connsiteX0" fmla="*/ 0 w 4400428"/>
              <a:gd name="connsiteY0" fmla="*/ 0 h 3278506"/>
              <a:gd name="connsiteX1" fmla="*/ 1023410 w 4400428"/>
              <a:gd name="connsiteY1" fmla="*/ 1033918 h 3278506"/>
              <a:gd name="connsiteX2" fmla="*/ 3150052 w 4400428"/>
              <a:gd name="connsiteY2" fmla="*/ 2302461 h 3278506"/>
              <a:gd name="connsiteX3" fmla="*/ 4400428 w 4400428"/>
              <a:gd name="connsiteY3" fmla="*/ 3278506 h 3278506"/>
              <a:gd name="connsiteX4" fmla="*/ 1370 w 4400428"/>
              <a:gd name="connsiteY4" fmla="*/ 3278506 h 3278506"/>
              <a:gd name="connsiteX5" fmla="*/ 0 w 4400428"/>
              <a:gd name="connsiteY5" fmla="*/ 3170287 h 3278506"/>
              <a:gd name="connsiteX6" fmla="*/ 0 w 4400428"/>
              <a:gd name="connsiteY6" fmla="*/ 0 h 3278506"/>
              <a:gd name="connsiteX0" fmla="*/ 0 w 4400428"/>
              <a:gd name="connsiteY0" fmla="*/ 0 h 3278506"/>
              <a:gd name="connsiteX1" fmla="*/ 1023410 w 4400428"/>
              <a:gd name="connsiteY1" fmla="*/ 1033918 h 3278506"/>
              <a:gd name="connsiteX2" fmla="*/ 3150052 w 4400428"/>
              <a:gd name="connsiteY2" fmla="*/ 2302461 h 3278506"/>
              <a:gd name="connsiteX3" fmla="*/ 4400428 w 4400428"/>
              <a:gd name="connsiteY3" fmla="*/ 3278506 h 3278506"/>
              <a:gd name="connsiteX4" fmla="*/ 1370 w 4400428"/>
              <a:gd name="connsiteY4" fmla="*/ 3278506 h 3278506"/>
              <a:gd name="connsiteX5" fmla="*/ 0 w 4400428"/>
              <a:gd name="connsiteY5" fmla="*/ 3170287 h 3278506"/>
              <a:gd name="connsiteX6" fmla="*/ 0 w 4400428"/>
              <a:gd name="connsiteY6" fmla="*/ 0 h 3278506"/>
              <a:gd name="connsiteX0" fmla="*/ 0 w 4400428"/>
              <a:gd name="connsiteY0" fmla="*/ 0 h 3278506"/>
              <a:gd name="connsiteX1" fmla="*/ 1023410 w 4400428"/>
              <a:gd name="connsiteY1" fmla="*/ 1033918 h 3278506"/>
              <a:gd name="connsiteX2" fmla="*/ 3150052 w 4400428"/>
              <a:gd name="connsiteY2" fmla="*/ 2302461 h 3278506"/>
              <a:gd name="connsiteX3" fmla="*/ 4400428 w 4400428"/>
              <a:gd name="connsiteY3" fmla="*/ 3278506 h 3278506"/>
              <a:gd name="connsiteX4" fmla="*/ 1370 w 4400428"/>
              <a:gd name="connsiteY4" fmla="*/ 3278506 h 3278506"/>
              <a:gd name="connsiteX5" fmla="*/ 0 w 4400428"/>
              <a:gd name="connsiteY5" fmla="*/ 3170287 h 3278506"/>
              <a:gd name="connsiteX6" fmla="*/ 0 w 4400428"/>
              <a:gd name="connsiteY6" fmla="*/ 0 h 3278506"/>
              <a:gd name="connsiteX0" fmla="*/ 0 w 4400428"/>
              <a:gd name="connsiteY0" fmla="*/ 0 h 3278506"/>
              <a:gd name="connsiteX1" fmla="*/ 1023410 w 4400428"/>
              <a:gd name="connsiteY1" fmla="*/ 1033918 h 3278506"/>
              <a:gd name="connsiteX2" fmla="*/ 3150052 w 4400428"/>
              <a:gd name="connsiteY2" fmla="*/ 2302461 h 3278506"/>
              <a:gd name="connsiteX3" fmla="*/ 4400428 w 4400428"/>
              <a:gd name="connsiteY3" fmla="*/ 3278506 h 3278506"/>
              <a:gd name="connsiteX4" fmla="*/ 1370 w 4400428"/>
              <a:gd name="connsiteY4" fmla="*/ 3278506 h 3278506"/>
              <a:gd name="connsiteX5" fmla="*/ 0 w 4400428"/>
              <a:gd name="connsiteY5" fmla="*/ 3170287 h 3278506"/>
              <a:gd name="connsiteX6" fmla="*/ 0 w 4400428"/>
              <a:gd name="connsiteY6" fmla="*/ 0 h 3278506"/>
              <a:gd name="connsiteX0" fmla="*/ 0 w 4400428"/>
              <a:gd name="connsiteY0" fmla="*/ 0 h 3278506"/>
              <a:gd name="connsiteX1" fmla="*/ 1023410 w 4400428"/>
              <a:gd name="connsiteY1" fmla="*/ 1033918 h 3278506"/>
              <a:gd name="connsiteX2" fmla="*/ 3150052 w 4400428"/>
              <a:gd name="connsiteY2" fmla="*/ 2302461 h 3278506"/>
              <a:gd name="connsiteX3" fmla="*/ 4400428 w 4400428"/>
              <a:gd name="connsiteY3" fmla="*/ 3278506 h 3278506"/>
              <a:gd name="connsiteX4" fmla="*/ 1370 w 4400428"/>
              <a:gd name="connsiteY4" fmla="*/ 3278506 h 3278506"/>
              <a:gd name="connsiteX5" fmla="*/ 0 w 4400428"/>
              <a:gd name="connsiteY5" fmla="*/ 3170287 h 3278506"/>
              <a:gd name="connsiteX6" fmla="*/ 0 w 4400428"/>
              <a:gd name="connsiteY6" fmla="*/ 0 h 3278506"/>
              <a:gd name="connsiteX0" fmla="*/ 0 w 4400428"/>
              <a:gd name="connsiteY0" fmla="*/ 0 h 3278506"/>
              <a:gd name="connsiteX1" fmla="*/ 1023410 w 4400428"/>
              <a:gd name="connsiteY1" fmla="*/ 1033918 h 3278506"/>
              <a:gd name="connsiteX2" fmla="*/ 3150052 w 4400428"/>
              <a:gd name="connsiteY2" fmla="*/ 2302461 h 3278506"/>
              <a:gd name="connsiteX3" fmla="*/ 4400428 w 4400428"/>
              <a:gd name="connsiteY3" fmla="*/ 3278506 h 3278506"/>
              <a:gd name="connsiteX4" fmla="*/ 1370 w 4400428"/>
              <a:gd name="connsiteY4" fmla="*/ 3278506 h 3278506"/>
              <a:gd name="connsiteX5" fmla="*/ 0 w 4400428"/>
              <a:gd name="connsiteY5" fmla="*/ 3170287 h 3278506"/>
              <a:gd name="connsiteX6" fmla="*/ 0 w 4400428"/>
              <a:gd name="connsiteY6" fmla="*/ 0 h 3278506"/>
              <a:gd name="connsiteX0" fmla="*/ 0 w 4400428"/>
              <a:gd name="connsiteY0" fmla="*/ 0 h 3278506"/>
              <a:gd name="connsiteX1" fmla="*/ 1023410 w 4400428"/>
              <a:gd name="connsiteY1" fmla="*/ 1033918 h 3278506"/>
              <a:gd name="connsiteX2" fmla="*/ 3150052 w 4400428"/>
              <a:gd name="connsiteY2" fmla="*/ 2302461 h 3278506"/>
              <a:gd name="connsiteX3" fmla="*/ 4400428 w 4400428"/>
              <a:gd name="connsiteY3" fmla="*/ 3278506 h 3278506"/>
              <a:gd name="connsiteX4" fmla="*/ 1370 w 4400428"/>
              <a:gd name="connsiteY4" fmla="*/ 3278506 h 3278506"/>
              <a:gd name="connsiteX5" fmla="*/ 0 w 4400428"/>
              <a:gd name="connsiteY5" fmla="*/ 3170287 h 3278506"/>
              <a:gd name="connsiteX6" fmla="*/ 0 w 4400428"/>
              <a:gd name="connsiteY6" fmla="*/ 0 h 3278506"/>
              <a:gd name="connsiteX0" fmla="*/ 0 w 4400428"/>
              <a:gd name="connsiteY0" fmla="*/ 0 h 3278506"/>
              <a:gd name="connsiteX1" fmla="*/ 1023410 w 4400428"/>
              <a:gd name="connsiteY1" fmla="*/ 1033918 h 3278506"/>
              <a:gd name="connsiteX2" fmla="*/ 3150052 w 4400428"/>
              <a:gd name="connsiteY2" fmla="*/ 2302461 h 3278506"/>
              <a:gd name="connsiteX3" fmla="*/ 4400428 w 4400428"/>
              <a:gd name="connsiteY3" fmla="*/ 3278506 h 3278506"/>
              <a:gd name="connsiteX4" fmla="*/ 1370 w 4400428"/>
              <a:gd name="connsiteY4" fmla="*/ 3278506 h 3278506"/>
              <a:gd name="connsiteX5" fmla="*/ 0 w 4400428"/>
              <a:gd name="connsiteY5" fmla="*/ 3170287 h 3278506"/>
              <a:gd name="connsiteX6" fmla="*/ 0 w 4400428"/>
              <a:gd name="connsiteY6" fmla="*/ 0 h 3278506"/>
              <a:gd name="connsiteX0" fmla="*/ 0 w 4400428"/>
              <a:gd name="connsiteY0" fmla="*/ 0 h 3278506"/>
              <a:gd name="connsiteX1" fmla="*/ 1023410 w 4400428"/>
              <a:gd name="connsiteY1" fmla="*/ 1033918 h 3278506"/>
              <a:gd name="connsiteX2" fmla="*/ 3150052 w 4400428"/>
              <a:gd name="connsiteY2" fmla="*/ 2302461 h 3278506"/>
              <a:gd name="connsiteX3" fmla="*/ 4400428 w 4400428"/>
              <a:gd name="connsiteY3" fmla="*/ 3278506 h 3278506"/>
              <a:gd name="connsiteX4" fmla="*/ 1370 w 4400428"/>
              <a:gd name="connsiteY4" fmla="*/ 3278506 h 3278506"/>
              <a:gd name="connsiteX5" fmla="*/ 0 w 4400428"/>
              <a:gd name="connsiteY5" fmla="*/ 3170287 h 3278506"/>
              <a:gd name="connsiteX6" fmla="*/ 0 w 4400428"/>
              <a:gd name="connsiteY6" fmla="*/ 0 h 3278506"/>
              <a:gd name="connsiteX0" fmla="*/ 0 w 4400428"/>
              <a:gd name="connsiteY0" fmla="*/ 0 h 3278506"/>
              <a:gd name="connsiteX1" fmla="*/ 1023410 w 4400428"/>
              <a:gd name="connsiteY1" fmla="*/ 1033918 h 3278506"/>
              <a:gd name="connsiteX2" fmla="*/ 3150052 w 4400428"/>
              <a:gd name="connsiteY2" fmla="*/ 2302461 h 3278506"/>
              <a:gd name="connsiteX3" fmla="*/ 4400428 w 4400428"/>
              <a:gd name="connsiteY3" fmla="*/ 3278506 h 3278506"/>
              <a:gd name="connsiteX4" fmla="*/ 1370 w 4400428"/>
              <a:gd name="connsiteY4" fmla="*/ 3278506 h 3278506"/>
              <a:gd name="connsiteX5" fmla="*/ 0 w 4400428"/>
              <a:gd name="connsiteY5" fmla="*/ 3170287 h 3278506"/>
              <a:gd name="connsiteX6" fmla="*/ 0 w 4400428"/>
              <a:gd name="connsiteY6" fmla="*/ 0 h 3278506"/>
              <a:gd name="connsiteX0" fmla="*/ 0 w 4400428"/>
              <a:gd name="connsiteY0" fmla="*/ 0 h 3278506"/>
              <a:gd name="connsiteX1" fmla="*/ 1023410 w 4400428"/>
              <a:gd name="connsiteY1" fmla="*/ 1033918 h 3278506"/>
              <a:gd name="connsiteX2" fmla="*/ 3150052 w 4400428"/>
              <a:gd name="connsiteY2" fmla="*/ 2302461 h 3278506"/>
              <a:gd name="connsiteX3" fmla="*/ 4400428 w 4400428"/>
              <a:gd name="connsiteY3" fmla="*/ 3278506 h 3278506"/>
              <a:gd name="connsiteX4" fmla="*/ 1370 w 4400428"/>
              <a:gd name="connsiteY4" fmla="*/ 3278506 h 3278506"/>
              <a:gd name="connsiteX5" fmla="*/ 0 w 4400428"/>
              <a:gd name="connsiteY5" fmla="*/ 3170287 h 3278506"/>
              <a:gd name="connsiteX6" fmla="*/ 0 w 4400428"/>
              <a:gd name="connsiteY6" fmla="*/ 0 h 3278506"/>
              <a:gd name="connsiteX0" fmla="*/ 0 w 4400428"/>
              <a:gd name="connsiteY0" fmla="*/ 0 h 3278506"/>
              <a:gd name="connsiteX1" fmla="*/ 1023410 w 4400428"/>
              <a:gd name="connsiteY1" fmla="*/ 1033918 h 3278506"/>
              <a:gd name="connsiteX2" fmla="*/ 3150052 w 4400428"/>
              <a:gd name="connsiteY2" fmla="*/ 2302461 h 3278506"/>
              <a:gd name="connsiteX3" fmla="*/ 4400428 w 4400428"/>
              <a:gd name="connsiteY3" fmla="*/ 3278506 h 3278506"/>
              <a:gd name="connsiteX4" fmla="*/ 1370 w 4400428"/>
              <a:gd name="connsiteY4" fmla="*/ 3278506 h 3278506"/>
              <a:gd name="connsiteX5" fmla="*/ 0 w 4400428"/>
              <a:gd name="connsiteY5" fmla="*/ 3170287 h 3278506"/>
              <a:gd name="connsiteX6" fmla="*/ 0 w 4400428"/>
              <a:gd name="connsiteY6" fmla="*/ 0 h 3278506"/>
              <a:gd name="connsiteX0" fmla="*/ 0 w 4400428"/>
              <a:gd name="connsiteY0" fmla="*/ 0 h 3278506"/>
              <a:gd name="connsiteX1" fmla="*/ 1023410 w 4400428"/>
              <a:gd name="connsiteY1" fmla="*/ 1033918 h 3278506"/>
              <a:gd name="connsiteX2" fmla="*/ 3150052 w 4400428"/>
              <a:gd name="connsiteY2" fmla="*/ 2302461 h 3278506"/>
              <a:gd name="connsiteX3" fmla="*/ 4400428 w 4400428"/>
              <a:gd name="connsiteY3" fmla="*/ 3278506 h 3278506"/>
              <a:gd name="connsiteX4" fmla="*/ 1370 w 4400428"/>
              <a:gd name="connsiteY4" fmla="*/ 3278506 h 3278506"/>
              <a:gd name="connsiteX5" fmla="*/ 0 w 4400428"/>
              <a:gd name="connsiteY5" fmla="*/ 3170287 h 3278506"/>
              <a:gd name="connsiteX6" fmla="*/ 0 w 4400428"/>
              <a:gd name="connsiteY6" fmla="*/ 0 h 3278506"/>
              <a:gd name="connsiteX0" fmla="*/ 0 w 4400428"/>
              <a:gd name="connsiteY0" fmla="*/ 0 h 3278506"/>
              <a:gd name="connsiteX1" fmla="*/ 1023410 w 4400428"/>
              <a:gd name="connsiteY1" fmla="*/ 1033918 h 3278506"/>
              <a:gd name="connsiteX2" fmla="*/ 3150052 w 4400428"/>
              <a:gd name="connsiteY2" fmla="*/ 2302461 h 3278506"/>
              <a:gd name="connsiteX3" fmla="*/ 4400428 w 4400428"/>
              <a:gd name="connsiteY3" fmla="*/ 3278506 h 3278506"/>
              <a:gd name="connsiteX4" fmla="*/ 1370 w 4400428"/>
              <a:gd name="connsiteY4" fmla="*/ 3278506 h 3278506"/>
              <a:gd name="connsiteX5" fmla="*/ 0 w 4400428"/>
              <a:gd name="connsiteY5" fmla="*/ 3170287 h 3278506"/>
              <a:gd name="connsiteX6" fmla="*/ 0 w 4400428"/>
              <a:gd name="connsiteY6" fmla="*/ 0 h 3278506"/>
              <a:gd name="connsiteX0" fmla="*/ 0 w 4400428"/>
              <a:gd name="connsiteY0" fmla="*/ 0 h 3278506"/>
              <a:gd name="connsiteX1" fmla="*/ 1023410 w 4400428"/>
              <a:gd name="connsiteY1" fmla="*/ 1033918 h 3278506"/>
              <a:gd name="connsiteX2" fmla="*/ 3150052 w 4400428"/>
              <a:gd name="connsiteY2" fmla="*/ 2302461 h 3278506"/>
              <a:gd name="connsiteX3" fmla="*/ 4400428 w 4400428"/>
              <a:gd name="connsiteY3" fmla="*/ 3278506 h 3278506"/>
              <a:gd name="connsiteX4" fmla="*/ 1370 w 4400428"/>
              <a:gd name="connsiteY4" fmla="*/ 3278506 h 3278506"/>
              <a:gd name="connsiteX5" fmla="*/ 0 w 4400428"/>
              <a:gd name="connsiteY5" fmla="*/ 3170287 h 3278506"/>
              <a:gd name="connsiteX6" fmla="*/ 0 w 4400428"/>
              <a:gd name="connsiteY6" fmla="*/ 0 h 3278506"/>
              <a:gd name="connsiteX0" fmla="*/ 0 w 4400428"/>
              <a:gd name="connsiteY0" fmla="*/ 0 h 3278506"/>
              <a:gd name="connsiteX1" fmla="*/ 1023410 w 4400428"/>
              <a:gd name="connsiteY1" fmla="*/ 1033918 h 3278506"/>
              <a:gd name="connsiteX2" fmla="*/ 3119417 w 4400428"/>
              <a:gd name="connsiteY2" fmla="*/ 2162246 h 3278506"/>
              <a:gd name="connsiteX3" fmla="*/ 4400428 w 4400428"/>
              <a:gd name="connsiteY3" fmla="*/ 3278506 h 3278506"/>
              <a:gd name="connsiteX4" fmla="*/ 1370 w 4400428"/>
              <a:gd name="connsiteY4" fmla="*/ 3278506 h 3278506"/>
              <a:gd name="connsiteX5" fmla="*/ 0 w 4400428"/>
              <a:gd name="connsiteY5" fmla="*/ 3170287 h 3278506"/>
              <a:gd name="connsiteX6" fmla="*/ 0 w 4400428"/>
              <a:gd name="connsiteY6" fmla="*/ 0 h 3278506"/>
              <a:gd name="connsiteX0" fmla="*/ 0 w 4400428"/>
              <a:gd name="connsiteY0" fmla="*/ 0 h 3278506"/>
              <a:gd name="connsiteX1" fmla="*/ 1023410 w 4400428"/>
              <a:gd name="connsiteY1" fmla="*/ 1033918 h 3278506"/>
              <a:gd name="connsiteX2" fmla="*/ 3119417 w 4400428"/>
              <a:gd name="connsiteY2" fmla="*/ 2162246 h 3278506"/>
              <a:gd name="connsiteX3" fmla="*/ 4400428 w 4400428"/>
              <a:gd name="connsiteY3" fmla="*/ 3278506 h 3278506"/>
              <a:gd name="connsiteX4" fmla="*/ 1370 w 4400428"/>
              <a:gd name="connsiteY4" fmla="*/ 3278506 h 3278506"/>
              <a:gd name="connsiteX5" fmla="*/ 0 w 4400428"/>
              <a:gd name="connsiteY5" fmla="*/ 3170287 h 3278506"/>
              <a:gd name="connsiteX6" fmla="*/ 0 w 4400428"/>
              <a:gd name="connsiteY6" fmla="*/ 0 h 3278506"/>
              <a:gd name="connsiteX0" fmla="*/ 0 w 4400428"/>
              <a:gd name="connsiteY0" fmla="*/ 0 h 3278506"/>
              <a:gd name="connsiteX1" fmla="*/ 1023410 w 4400428"/>
              <a:gd name="connsiteY1" fmla="*/ 1033918 h 3278506"/>
              <a:gd name="connsiteX2" fmla="*/ 3119417 w 4400428"/>
              <a:gd name="connsiteY2" fmla="*/ 2162246 h 3278506"/>
              <a:gd name="connsiteX3" fmla="*/ 4400428 w 4400428"/>
              <a:gd name="connsiteY3" fmla="*/ 3278506 h 3278506"/>
              <a:gd name="connsiteX4" fmla="*/ 1370 w 4400428"/>
              <a:gd name="connsiteY4" fmla="*/ 3278506 h 3278506"/>
              <a:gd name="connsiteX5" fmla="*/ 0 w 4400428"/>
              <a:gd name="connsiteY5" fmla="*/ 3170287 h 3278506"/>
              <a:gd name="connsiteX6" fmla="*/ 0 w 4400428"/>
              <a:gd name="connsiteY6" fmla="*/ 0 h 3278506"/>
              <a:gd name="connsiteX0" fmla="*/ 0 w 4400428"/>
              <a:gd name="connsiteY0" fmla="*/ 0 h 3278506"/>
              <a:gd name="connsiteX1" fmla="*/ 1023410 w 4400428"/>
              <a:gd name="connsiteY1" fmla="*/ 1033918 h 3278506"/>
              <a:gd name="connsiteX2" fmla="*/ 3119417 w 4400428"/>
              <a:gd name="connsiteY2" fmla="*/ 2162246 h 3278506"/>
              <a:gd name="connsiteX3" fmla="*/ 4400428 w 4400428"/>
              <a:gd name="connsiteY3" fmla="*/ 3278506 h 3278506"/>
              <a:gd name="connsiteX4" fmla="*/ 1370 w 4400428"/>
              <a:gd name="connsiteY4" fmla="*/ 3278506 h 3278506"/>
              <a:gd name="connsiteX5" fmla="*/ 0 w 4400428"/>
              <a:gd name="connsiteY5" fmla="*/ 3170287 h 3278506"/>
              <a:gd name="connsiteX6" fmla="*/ 0 w 4400428"/>
              <a:gd name="connsiteY6" fmla="*/ 0 h 3278506"/>
              <a:gd name="connsiteX0" fmla="*/ 0 w 4400428"/>
              <a:gd name="connsiteY0" fmla="*/ 0 h 3278506"/>
              <a:gd name="connsiteX1" fmla="*/ 1023410 w 4400428"/>
              <a:gd name="connsiteY1" fmla="*/ 1033918 h 3278506"/>
              <a:gd name="connsiteX2" fmla="*/ 3119417 w 4400428"/>
              <a:gd name="connsiteY2" fmla="*/ 2162246 h 3278506"/>
              <a:gd name="connsiteX3" fmla="*/ 4400428 w 4400428"/>
              <a:gd name="connsiteY3" fmla="*/ 3278506 h 3278506"/>
              <a:gd name="connsiteX4" fmla="*/ 1370 w 4400428"/>
              <a:gd name="connsiteY4" fmla="*/ 3278506 h 3278506"/>
              <a:gd name="connsiteX5" fmla="*/ 0 w 4400428"/>
              <a:gd name="connsiteY5" fmla="*/ 3170287 h 3278506"/>
              <a:gd name="connsiteX6" fmla="*/ 0 w 4400428"/>
              <a:gd name="connsiteY6" fmla="*/ 0 h 3278506"/>
              <a:gd name="connsiteX0" fmla="*/ 0 w 4400428"/>
              <a:gd name="connsiteY0" fmla="*/ 0 h 3278506"/>
              <a:gd name="connsiteX1" fmla="*/ 1023410 w 4400428"/>
              <a:gd name="connsiteY1" fmla="*/ 1033918 h 3278506"/>
              <a:gd name="connsiteX2" fmla="*/ 3119417 w 4400428"/>
              <a:gd name="connsiteY2" fmla="*/ 2162246 h 3278506"/>
              <a:gd name="connsiteX3" fmla="*/ 4400428 w 4400428"/>
              <a:gd name="connsiteY3" fmla="*/ 3278506 h 3278506"/>
              <a:gd name="connsiteX4" fmla="*/ 1370 w 4400428"/>
              <a:gd name="connsiteY4" fmla="*/ 3278506 h 3278506"/>
              <a:gd name="connsiteX5" fmla="*/ 0 w 4400428"/>
              <a:gd name="connsiteY5" fmla="*/ 3170287 h 3278506"/>
              <a:gd name="connsiteX6" fmla="*/ 0 w 4400428"/>
              <a:gd name="connsiteY6" fmla="*/ 0 h 3278506"/>
              <a:gd name="connsiteX0" fmla="*/ 0 w 4400428"/>
              <a:gd name="connsiteY0" fmla="*/ 0 h 3278506"/>
              <a:gd name="connsiteX1" fmla="*/ 1023410 w 4400428"/>
              <a:gd name="connsiteY1" fmla="*/ 1033918 h 3278506"/>
              <a:gd name="connsiteX2" fmla="*/ 3119417 w 4400428"/>
              <a:gd name="connsiteY2" fmla="*/ 2162246 h 3278506"/>
              <a:gd name="connsiteX3" fmla="*/ 4400428 w 4400428"/>
              <a:gd name="connsiteY3" fmla="*/ 3278506 h 3278506"/>
              <a:gd name="connsiteX4" fmla="*/ 1370 w 4400428"/>
              <a:gd name="connsiteY4" fmla="*/ 3278506 h 3278506"/>
              <a:gd name="connsiteX5" fmla="*/ 0 w 4400428"/>
              <a:gd name="connsiteY5" fmla="*/ 3170287 h 3278506"/>
              <a:gd name="connsiteX6" fmla="*/ 0 w 4400428"/>
              <a:gd name="connsiteY6" fmla="*/ 0 h 3278506"/>
              <a:gd name="connsiteX0" fmla="*/ 0 w 4400428"/>
              <a:gd name="connsiteY0" fmla="*/ 95512 h 3374018"/>
              <a:gd name="connsiteX1" fmla="*/ 1023410 w 4400428"/>
              <a:gd name="connsiteY1" fmla="*/ 1129430 h 3374018"/>
              <a:gd name="connsiteX2" fmla="*/ 3119417 w 4400428"/>
              <a:gd name="connsiteY2" fmla="*/ 2257758 h 3374018"/>
              <a:gd name="connsiteX3" fmla="*/ 4400428 w 4400428"/>
              <a:gd name="connsiteY3" fmla="*/ 3374018 h 3374018"/>
              <a:gd name="connsiteX4" fmla="*/ 1370 w 4400428"/>
              <a:gd name="connsiteY4" fmla="*/ 3374018 h 3374018"/>
              <a:gd name="connsiteX5" fmla="*/ 0 w 4400428"/>
              <a:gd name="connsiteY5" fmla="*/ 3265799 h 3374018"/>
              <a:gd name="connsiteX6" fmla="*/ 0 w 4400428"/>
              <a:gd name="connsiteY6" fmla="*/ 95512 h 3374018"/>
              <a:gd name="connsiteX0" fmla="*/ 0 w 4400428"/>
              <a:gd name="connsiteY0" fmla="*/ 109706 h 3388212"/>
              <a:gd name="connsiteX1" fmla="*/ 1023410 w 4400428"/>
              <a:gd name="connsiteY1" fmla="*/ 1143624 h 3388212"/>
              <a:gd name="connsiteX2" fmla="*/ 3119417 w 4400428"/>
              <a:gd name="connsiteY2" fmla="*/ 2271952 h 3388212"/>
              <a:gd name="connsiteX3" fmla="*/ 4400428 w 4400428"/>
              <a:gd name="connsiteY3" fmla="*/ 3388212 h 3388212"/>
              <a:gd name="connsiteX4" fmla="*/ 1370 w 4400428"/>
              <a:gd name="connsiteY4" fmla="*/ 3388212 h 3388212"/>
              <a:gd name="connsiteX5" fmla="*/ 0 w 4400428"/>
              <a:gd name="connsiteY5" fmla="*/ 3279993 h 3388212"/>
              <a:gd name="connsiteX6" fmla="*/ 0 w 4400428"/>
              <a:gd name="connsiteY6" fmla="*/ 109706 h 3388212"/>
              <a:gd name="connsiteX0" fmla="*/ 0 w 4400428"/>
              <a:gd name="connsiteY0" fmla="*/ 81215 h 3359721"/>
              <a:gd name="connsiteX1" fmla="*/ 1023410 w 4400428"/>
              <a:gd name="connsiteY1" fmla="*/ 1115133 h 3359721"/>
              <a:gd name="connsiteX2" fmla="*/ 3119417 w 4400428"/>
              <a:gd name="connsiteY2" fmla="*/ 2243461 h 3359721"/>
              <a:gd name="connsiteX3" fmla="*/ 4400428 w 4400428"/>
              <a:gd name="connsiteY3" fmla="*/ 3359721 h 3359721"/>
              <a:gd name="connsiteX4" fmla="*/ 1370 w 4400428"/>
              <a:gd name="connsiteY4" fmla="*/ 3359721 h 3359721"/>
              <a:gd name="connsiteX5" fmla="*/ 0 w 4400428"/>
              <a:gd name="connsiteY5" fmla="*/ 3251502 h 3359721"/>
              <a:gd name="connsiteX6" fmla="*/ 0 w 4400428"/>
              <a:gd name="connsiteY6" fmla="*/ 81215 h 3359721"/>
              <a:gd name="connsiteX0" fmla="*/ 0 w 4400428"/>
              <a:gd name="connsiteY0" fmla="*/ 80741 h 3359247"/>
              <a:gd name="connsiteX1" fmla="*/ 1023410 w 4400428"/>
              <a:gd name="connsiteY1" fmla="*/ 1114659 h 3359247"/>
              <a:gd name="connsiteX2" fmla="*/ 3119417 w 4400428"/>
              <a:gd name="connsiteY2" fmla="*/ 2242987 h 3359247"/>
              <a:gd name="connsiteX3" fmla="*/ 4400428 w 4400428"/>
              <a:gd name="connsiteY3" fmla="*/ 3359247 h 3359247"/>
              <a:gd name="connsiteX4" fmla="*/ 1370 w 4400428"/>
              <a:gd name="connsiteY4" fmla="*/ 3359247 h 3359247"/>
              <a:gd name="connsiteX5" fmla="*/ 0 w 4400428"/>
              <a:gd name="connsiteY5" fmla="*/ 3251028 h 3359247"/>
              <a:gd name="connsiteX6" fmla="*/ 0 w 4400428"/>
              <a:gd name="connsiteY6" fmla="*/ 80741 h 3359247"/>
              <a:gd name="connsiteX0" fmla="*/ 0 w 4400428"/>
              <a:gd name="connsiteY0" fmla="*/ 0 h 3278506"/>
              <a:gd name="connsiteX1" fmla="*/ 1023410 w 4400428"/>
              <a:gd name="connsiteY1" fmla="*/ 1033918 h 3278506"/>
              <a:gd name="connsiteX2" fmla="*/ 3119417 w 4400428"/>
              <a:gd name="connsiteY2" fmla="*/ 2162246 h 3278506"/>
              <a:gd name="connsiteX3" fmla="*/ 4400428 w 4400428"/>
              <a:gd name="connsiteY3" fmla="*/ 3278506 h 3278506"/>
              <a:gd name="connsiteX4" fmla="*/ 1370 w 4400428"/>
              <a:gd name="connsiteY4" fmla="*/ 3278506 h 3278506"/>
              <a:gd name="connsiteX5" fmla="*/ 0 w 4400428"/>
              <a:gd name="connsiteY5" fmla="*/ 3170287 h 3278506"/>
              <a:gd name="connsiteX6" fmla="*/ 0 w 4400428"/>
              <a:gd name="connsiteY6" fmla="*/ 0 h 3278506"/>
              <a:gd name="connsiteX0" fmla="*/ 0 w 4400428"/>
              <a:gd name="connsiteY0" fmla="*/ 0 h 3278506"/>
              <a:gd name="connsiteX1" fmla="*/ 1023410 w 4400428"/>
              <a:gd name="connsiteY1" fmla="*/ 1033918 h 3278506"/>
              <a:gd name="connsiteX2" fmla="*/ 3119417 w 4400428"/>
              <a:gd name="connsiteY2" fmla="*/ 2162246 h 3278506"/>
              <a:gd name="connsiteX3" fmla="*/ 4400428 w 4400428"/>
              <a:gd name="connsiteY3" fmla="*/ 3278506 h 3278506"/>
              <a:gd name="connsiteX4" fmla="*/ 1370 w 4400428"/>
              <a:gd name="connsiteY4" fmla="*/ 3278506 h 3278506"/>
              <a:gd name="connsiteX5" fmla="*/ 0 w 4400428"/>
              <a:gd name="connsiteY5" fmla="*/ 3170287 h 3278506"/>
              <a:gd name="connsiteX6" fmla="*/ 0 w 4400428"/>
              <a:gd name="connsiteY6" fmla="*/ 0 h 3278506"/>
              <a:gd name="connsiteX0" fmla="*/ 0 w 4400428"/>
              <a:gd name="connsiteY0" fmla="*/ 0 h 3278506"/>
              <a:gd name="connsiteX1" fmla="*/ 1023410 w 4400428"/>
              <a:gd name="connsiteY1" fmla="*/ 1033918 h 3278506"/>
              <a:gd name="connsiteX2" fmla="*/ 3119417 w 4400428"/>
              <a:gd name="connsiteY2" fmla="*/ 2162246 h 3278506"/>
              <a:gd name="connsiteX3" fmla="*/ 4400428 w 4400428"/>
              <a:gd name="connsiteY3" fmla="*/ 3278506 h 3278506"/>
              <a:gd name="connsiteX4" fmla="*/ 1370 w 4400428"/>
              <a:gd name="connsiteY4" fmla="*/ 3278506 h 3278506"/>
              <a:gd name="connsiteX5" fmla="*/ 0 w 4400428"/>
              <a:gd name="connsiteY5" fmla="*/ 3170287 h 3278506"/>
              <a:gd name="connsiteX6" fmla="*/ 0 w 4400428"/>
              <a:gd name="connsiteY6" fmla="*/ 0 h 3278506"/>
              <a:gd name="connsiteX0" fmla="*/ 0 w 4400428"/>
              <a:gd name="connsiteY0" fmla="*/ 0 h 3278506"/>
              <a:gd name="connsiteX1" fmla="*/ 680117 w 4400428"/>
              <a:gd name="connsiteY1" fmla="*/ 957040 h 3278506"/>
              <a:gd name="connsiteX2" fmla="*/ 3119417 w 4400428"/>
              <a:gd name="connsiteY2" fmla="*/ 2162246 h 3278506"/>
              <a:gd name="connsiteX3" fmla="*/ 4400428 w 4400428"/>
              <a:gd name="connsiteY3" fmla="*/ 3278506 h 3278506"/>
              <a:gd name="connsiteX4" fmla="*/ 1370 w 4400428"/>
              <a:gd name="connsiteY4" fmla="*/ 3278506 h 3278506"/>
              <a:gd name="connsiteX5" fmla="*/ 0 w 4400428"/>
              <a:gd name="connsiteY5" fmla="*/ 3170287 h 3278506"/>
              <a:gd name="connsiteX6" fmla="*/ 0 w 4400428"/>
              <a:gd name="connsiteY6" fmla="*/ 0 h 3278506"/>
              <a:gd name="connsiteX0" fmla="*/ 0 w 4400428"/>
              <a:gd name="connsiteY0" fmla="*/ 0 h 3278506"/>
              <a:gd name="connsiteX1" fmla="*/ 680117 w 4400428"/>
              <a:gd name="connsiteY1" fmla="*/ 957040 h 3278506"/>
              <a:gd name="connsiteX2" fmla="*/ 3324106 w 4400428"/>
              <a:gd name="connsiteY2" fmla="*/ 2120245 h 3278506"/>
              <a:gd name="connsiteX3" fmla="*/ 4400428 w 4400428"/>
              <a:gd name="connsiteY3" fmla="*/ 3278506 h 3278506"/>
              <a:gd name="connsiteX4" fmla="*/ 1370 w 4400428"/>
              <a:gd name="connsiteY4" fmla="*/ 3278506 h 3278506"/>
              <a:gd name="connsiteX5" fmla="*/ 0 w 4400428"/>
              <a:gd name="connsiteY5" fmla="*/ 3170287 h 3278506"/>
              <a:gd name="connsiteX6" fmla="*/ 0 w 4400428"/>
              <a:gd name="connsiteY6" fmla="*/ 0 h 3278506"/>
              <a:gd name="connsiteX0" fmla="*/ 0 w 4400428"/>
              <a:gd name="connsiteY0" fmla="*/ 0 h 3278506"/>
              <a:gd name="connsiteX1" fmla="*/ 680117 w 4400428"/>
              <a:gd name="connsiteY1" fmla="*/ 957040 h 3278506"/>
              <a:gd name="connsiteX2" fmla="*/ 1844189 w 4400428"/>
              <a:gd name="connsiteY2" fmla="*/ 1780711 h 3278506"/>
              <a:gd name="connsiteX3" fmla="*/ 3324106 w 4400428"/>
              <a:gd name="connsiteY3" fmla="*/ 2120245 h 3278506"/>
              <a:gd name="connsiteX4" fmla="*/ 4400428 w 4400428"/>
              <a:gd name="connsiteY4" fmla="*/ 3278506 h 3278506"/>
              <a:gd name="connsiteX5" fmla="*/ 1370 w 4400428"/>
              <a:gd name="connsiteY5" fmla="*/ 3278506 h 3278506"/>
              <a:gd name="connsiteX6" fmla="*/ 0 w 4400428"/>
              <a:gd name="connsiteY6" fmla="*/ 3170287 h 3278506"/>
              <a:gd name="connsiteX7" fmla="*/ 0 w 4400428"/>
              <a:gd name="connsiteY7" fmla="*/ 0 h 3278506"/>
              <a:gd name="connsiteX0" fmla="*/ 0 w 4400428"/>
              <a:gd name="connsiteY0" fmla="*/ 0 h 3278506"/>
              <a:gd name="connsiteX1" fmla="*/ 680117 w 4400428"/>
              <a:gd name="connsiteY1" fmla="*/ 957040 h 3278506"/>
              <a:gd name="connsiteX2" fmla="*/ 1844189 w 4400428"/>
              <a:gd name="connsiteY2" fmla="*/ 1780711 h 3278506"/>
              <a:gd name="connsiteX3" fmla="*/ 3324106 w 4400428"/>
              <a:gd name="connsiteY3" fmla="*/ 2120245 h 3278506"/>
              <a:gd name="connsiteX4" fmla="*/ 4400428 w 4400428"/>
              <a:gd name="connsiteY4" fmla="*/ 3278506 h 3278506"/>
              <a:gd name="connsiteX5" fmla="*/ 1370 w 4400428"/>
              <a:gd name="connsiteY5" fmla="*/ 3278506 h 3278506"/>
              <a:gd name="connsiteX6" fmla="*/ 0 w 4400428"/>
              <a:gd name="connsiteY6" fmla="*/ 3170287 h 3278506"/>
              <a:gd name="connsiteX7" fmla="*/ 0 w 4400428"/>
              <a:gd name="connsiteY7" fmla="*/ 0 h 3278506"/>
              <a:gd name="connsiteX0" fmla="*/ 0 w 4400428"/>
              <a:gd name="connsiteY0" fmla="*/ 0 h 3278506"/>
              <a:gd name="connsiteX1" fmla="*/ 680117 w 4400428"/>
              <a:gd name="connsiteY1" fmla="*/ 957040 h 3278506"/>
              <a:gd name="connsiteX2" fmla="*/ 1769992 w 4400428"/>
              <a:gd name="connsiteY2" fmla="*/ 1719768 h 3278506"/>
              <a:gd name="connsiteX3" fmla="*/ 3324106 w 4400428"/>
              <a:gd name="connsiteY3" fmla="*/ 2120245 h 3278506"/>
              <a:gd name="connsiteX4" fmla="*/ 4400428 w 4400428"/>
              <a:gd name="connsiteY4" fmla="*/ 3278506 h 3278506"/>
              <a:gd name="connsiteX5" fmla="*/ 1370 w 4400428"/>
              <a:gd name="connsiteY5" fmla="*/ 3278506 h 3278506"/>
              <a:gd name="connsiteX6" fmla="*/ 0 w 4400428"/>
              <a:gd name="connsiteY6" fmla="*/ 3170287 h 3278506"/>
              <a:gd name="connsiteX7" fmla="*/ 0 w 4400428"/>
              <a:gd name="connsiteY7" fmla="*/ 0 h 3278506"/>
              <a:gd name="connsiteX0" fmla="*/ 0 w 4400428"/>
              <a:gd name="connsiteY0" fmla="*/ 0 h 3278506"/>
              <a:gd name="connsiteX1" fmla="*/ 682050 w 4400428"/>
              <a:gd name="connsiteY1" fmla="*/ 871809 h 3278506"/>
              <a:gd name="connsiteX2" fmla="*/ 1769992 w 4400428"/>
              <a:gd name="connsiteY2" fmla="*/ 1719768 h 3278506"/>
              <a:gd name="connsiteX3" fmla="*/ 3324106 w 4400428"/>
              <a:gd name="connsiteY3" fmla="*/ 2120245 h 3278506"/>
              <a:gd name="connsiteX4" fmla="*/ 4400428 w 4400428"/>
              <a:gd name="connsiteY4" fmla="*/ 3278506 h 3278506"/>
              <a:gd name="connsiteX5" fmla="*/ 1370 w 4400428"/>
              <a:gd name="connsiteY5" fmla="*/ 3278506 h 3278506"/>
              <a:gd name="connsiteX6" fmla="*/ 0 w 4400428"/>
              <a:gd name="connsiteY6" fmla="*/ 3170287 h 3278506"/>
              <a:gd name="connsiteX7" fmla="*/ 0 w 4400428"/>
              <a:gd name="connsiteY7" fmla="*/ 0 h 3278506"/>
              <a:gd name="connsiteX0" fmla="*/ 0 w 4400428"/>
              <a:gd name="connsiteY0" fmla="*/ 0 h 3278506"/>
              <a:gd name="connsiteX1" fmla="*/ 682050 w 4400428"/>
              <a:gd name="connsiteY1" fmla="*/ 871809 h 3278506"/>
              <a:gd name="connsiteX2" fmla="*/ 1519187 w 4400428"/>
              <a:gd name="connsiteY2" fmla="*/ 1766670 h 3278506"/>
              <a:gd name="connsiteX3" fmla="*/ 3324106 w 4400428"/>
              <a:gd name="connsiteY3" fmla="*/ 2120245 h 3278506"/>
              <a:gd name="connsiteX4" fmla="*/ 4400428 w 4400428"/>
              <a:gd name="connsiteY4" fmla="*/ 3278506 h 3278506"/>
              <a:gd name="connsiteX5" fmla="*/ 1370 w 4400428"/>
              <a:gd name="connsiteY5" fmla="*/ 3278506 h 3278506"/>
              <a:gd name="connsiteX6" fmla="*/ 0 w 4400428"/>
              <a:gd name="connsiteY6" fmla="*/ 3170287 h 3278506"/>
              <a:gd name="connsiteX7" fmla="*/ 0 w 4400428"/>
              <a:gd name="connsiteY7" fmla="*/ 0 h 3278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400428" h="3278506">
                <a:moveTo>
                  <a:pt x="0" y="0"/>
                </a:moveTo>
                <a:cubicBezTo>
                  <a:pt x="115815" y="246882"/>
                  <a:pt x="428852" y="577364"/>
                  <a:pt x="682050" y="871809"/>
                </a:cubicBezTo>
                <a:cubicBezTo>
                  <a:pt x="935248" y="1166254"/>
                  <a:pt x="1078844" y="1558597"/>
                  <a:pt x="1519187" y="1766670"/>
                </a:cubicBezTo>
                <a:cubicBezTo>
                  <a:pt x="1959530" y="1974743"/>
                  <a:pt x="2843899" y="1868272"/>
                  <a:pt x="3324106" y="2120245"/>
                </a:cubicBezTo>
                <a:cubicBezTo>
                  <a:pt x="3804313" y="2372218"/>
                  <a:pt x="4014271" y="2821306"/>
                  <a:pt x="4400428" y="3278506"/>
                </a:cubicBezTo>
                <a:lnTo>
                  <a:pt x="1370" y="3278506"/>
                </a:lnTo>
                <a:cubicBezTo>
                  <a:pt x="913" y="3242433"/>
                  <a:pt x="457" y="3206360"/>
                  <a:pt x="0" y="3170287"/>
                </a:cubicBez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00416A"/>
              </a:gs>
              <a:gs pos="85000">
                <a:srgbClr val="E4E5E6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108" name="任意多边形: 形状 107">
            <a:extLst>
              <a:ext uri="{FF2B5EF4-FFF2-40B4-BE49-F238E27FC236}">
                <a16:creationId xmlns:a16="http://schemas.microsoft.com/office/drawing/2014/main" id="{03FAB3F1-CC98-4E5A-A56D-C15160268702}"/>
              </a:ext>
            </a:extLst>
          </p:cNvPr>
          <p:cNvSpPr/>
          <p:nvPr userDrawn="1"/>
        </p:nvSpPr>
        <p:spPr>
          <a:xfrm rot="20789377">
            <a:off x="-123622" y="3988209"/>
            <a:ext cx="5309295" cy="4406866"/>
          </a:xfrm>
          <a:custGeom>
            <a:avLst/>
            <a:gdLst>
              <a:gd name="connsiteX0" fmla="*/ 0 w 4400428"/>
              <a:gd name="connsiteY0" fmla="*/ 0 h 3278506"/>
              <a:gd name="connsiteX1" fmla="*/ 4400428 w 4400428"/>
              <a:gd name="connsiteY1" fmla="*/ 3278506 h 3278506"/>
              <a:gd name="connsiteX2" fmla="*/ 1370 w 4400428"/>
              <a:gd name="connsiteY2" fmla="*/ 3278506 h 3278506"/>
              <a:gd name="connsiteX3" fmla="*/ 0 w 4400428"/>
              <a:gd name="connsiteY3" fmla="*/ 3170287 h 3278506"/>
              <a:gd name="connsiteX4" fmla="*/ 0 w 4400428"/>
              <a:gd name="connsiteY4" fmla="*/ 0 h 3278506"/>
              <a:gd name="connsiteX0" fmla="*/ 0 w 4400428"/>
              <a:gd name="connsiteY0" fmla="*/ 0 h 3278506"/>
              <a:gd name="connsiteX1" fmla="*/ 870233 w 4400428"/>
              <a:gd name="connsiteY1" fmla="*/ 1287781 h 3278506"/>
              <a:gd name="connsiteX2" fmla="*/ 4400428 w 4400428"/>
              <a:gd name="connsiteY2" fmla="*/ 3278506 h 3278506"/>
              <a:gd name="connsiteX3" fmla="*/ 1370 w 4400428"/>
              <a:gd name="connsiteY3" fmla="*/ 3278506 h 3278506"/>
              <a:gd name="connsiteX4" fmla="*/ 0 w 4400428"/>
              <a:gd name="connsiteY4" fmla="*/ 3170287 h 3278506"/>
              <a:gd name="connsiteX5" fmla="*/ 0 w 4400428"/>
              <a:gd name="connsiteY5" fmla="*/ 0 h 3278506"/>
              <a:gd name="connsiteX0" fmla="*/ 0 w 4400428"/>
              <a:gd name="connsiteY0" fmla="*/ 0 h 3278506"/>
              <a:gd name="connsiteX1" fmla="*/ 870233 w 4400428"/>
              <a:gd name="connsiteY1" fmla="*/ 1287781 h 3278506"/>
              <a:gd name="connsiteX2" fmla="*/ 3241958 w 4400428"/>
              <a:gd name="connsiteY2" fmla="*/ 1906906 h 3278506"/>
              <a:gd name="connsiteX3" fmla="*/ 4400428 w 4400428"/>
              <a:gd name="connsiteY3" fmla="*/ 3278506 h 3278506"/>
              <a:gd name="connsiteX4" fmla="*/ 1370 w 4400428"/>
              <a:gd name="connsiteY4" fmla="*/ 3278506 h 3278506"/>
              <a:gd name="connsiteX5" fmla="*/ 0 w 4400428"/>
              <a:gd name="connsiteY5" fmla="*/ 3170287 h 3278506"/>
              <a:gd name="connsiteX6" fmla="*/ 0 w 4400428"/>
              <a:gd name="connsiteY6" fmla="*/ 0 h 3278506"/>
              <a:gd name="connsiteX0" fmla="*/ 0 w 4400428"/>
              <a:gd name="connsiteY0" fmla="*/ 0 h 3278506"/>
              <a:gd name="connsiteX1" fmla="*/ 870233 w 4400428"/>
              <a:gd name="connsiteY1" fmla="*/ 1287781 h 3278506"/>
              <a:gd name="connsiteX2" fmla="*/ 3241958 w 4400428"/>
              <a:gd name="connsiteY2" fmla="*/ 1906906 h 3278506"/>
              <a:gd name="connsiteX3" fmla="*/ 4400428 w 4400428"/>
              <a:gd name="connsiteY3" fmla="*/ 3278506 h 3278506"/>
              <a:gd name="connsiteX4" fmla="*/ 1370 w 4400428"/>
              <a:gd name="connsiteY4" fmla="*/ 3278506 h 3278506"/>
              <a:gd name="connsiteX5" fmla="*/ 0 w 4400428"/>
              <a:gd name="connsiteY5" fmla="*/ 3170287 h 3278506"/>
              <a:gd name="connsiteX6" fmla="*/ 0 w 4400428"/>
              <a:gd name="connsiteY6" fmla="*/ 0 h 3278506"/>
              <a:gd name="connsiteX0" fmla="*/ 0 w 4400428"/>
              <a:gd name="connsiteY0" fmla="*/ 0 h 3278506"/>
              <a:gd name="connsiteX1" fmla="*/ 870233 w 4400428"/>
              <a:gd name="connsiteY1" fmla="*/ 1287781 h 3278506"/>
              <a:gd name="connsiteX2" fmla="*/ 3241958 w 4400428"/>
              <a:gd name="connsiteY2" fmla="*/ 1906906 h 3278506"/>
              <a:gd name="connsiteX3" fmla="*/ 4400428 w 4400428"/>
              <a:gd name="connsiteY3" fmla="*/ 3278506 h 3278506"/>
              <a:gd name="connsiteX4" fmla="*/ 1370 w 4400428"/>
              <a:gd name="connsiteY4" fmla="*/ 3278506 h 3278506"/>
              <a:gd name="connsiteX5" fmla="*/ 0 w 4400428"/>
              <a:gd name="connsiteY5" fmla="*/ 3170287 h 3278506"/>
              <a:gd name="connsiteX6" fmla="*/ 0 w 4400428"/>
              <a:gd name="connsiteY6" fmla="*/ 0 h 3278506"/>
              <a:gd name="connsiteX0" fmla="*/ 0 w 4400428"/>
              <a:gd name="connsiteY0" fmla="*/ 0 h 3278506"/>
              <a:gd name="connsiteX1" fmla="*/ 870233 w 4400428"/>
              <a:gd name="connsiteY1" fmla="*/ 1287781 h 3278506"/>
              <a:gd name="connsiteX2" fmla="*/ 3241958 w 4400428"/>
              <a:gd name="connsiteY2" fmla="*/ 1906906 h 3278506"/>
              <a:gd name="connsiteX3" fmla="*/ 4400428 w 4400428"/>
              <a:gd name="connsiteY3" fmla="*/ 3278506 h 3278506"/>
              <a:gd name="connsiteX4" fmla="*/ 1370 w 4400428"/>
              <a:gd name="connsiteY4" fmla="*/ 3278506 h 3278506"/>
              <a:gd name="connsiteX5" fmla="*/ 0 w 4400428"/>
              <a:gd name="connsiteY5" fmla="*/ 3170287 h 3278506"/>
              <a:gd name="connsiteX6" fmla="*/ 0 w 4400428"/>
              <a:gd name="connsiteY6" fmla="*/ 0 h 3278506"/>
              <a:gd name="connsiteX0" fmla="*/ 0 w 4400428"/>
              <a:gd name="connsiteY0" fmla="*/ 0 h 3278506"/>
              <a:gd name="connsiteX1" fmla="*/ 870233 w 4400428"/>
              <a:gd name="connsiteY1" fmla="*/ 1287781 h 3278506"/>
              <a:gd name="connsiteX2" fmla="*/ 3241958 w 4400428"/>
              <a:gd name="connsiteY2" fmla="*/ 1906906 h 3278506"/>
              <a:gd name="connsiteX3" fmla="*/ 4400428 w 4400428"/>
              <a:gd name="connsiteY3" fmla="*/ 3278506 h 3278506"/>
              <a:gd name="connsiteX4" fmla="*/ 1370 w 4400428"/>
              <a:gd name="connsiteY4" fmla="*/ 3278506 h 3278506"/>
              <a:gd name="connsiteX5" fmla="*/ 0 w 4400428"/>
              <a:gd name="connsiteY5" fmla="*/ 3170287 h 3278506"/>
              <a:gd name="connsiteX6" fmla="*/ 0 w 4400428"/>
              <a:gd name="connsiteY6" fmla="*/ 0 h 3278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0428" h="3278506">
                <a:moveTo>
                  <a:pt x="0" y="0"/>
                </a:moveTo>
                <a:cubicBezTo>
                  <a:pt x="398028" y="286385"/>
                  <a:pt x="-37817" y="655956"/>
                  <a:pt x="870233" y="1287781"/>
                </a:cubicBezTo>
                <a:cubicBezTo>
                  <a:pt x="1778283" y="1919606"/>
                  <a:pt x="2619658" y="1560831"/>
                  <a:pt x="3241958" y="1906906"/>
                </a:cubicBezTo>
                <a:cubicBezTo>
                  <a:pt x="3999590" y="2459356"/>
                  <a:pt x="4014271" y="2821306"/>
                  <a:pt x="4400428" y="3278506"/>
                </a:cubicBezTo>
                <a:lnTo>
                  <a:pt x="1370" y="3278506"/>
                </a:lnTo>
                <a:cubicBezTo>
                  <a:pt x="913" y="3242433"/>
                  <a:pt x="457" y="3206360"/>
                  <a:pt x="0" y="3170287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7000">
                <a:srgbClr val="00416A"/>
              </a:gs>
              <a:gs pos="100000">
                <a:srgbClr val="E4E5E6"/>
              </a:gs>
            </a:gsLst>
            <a:path path="circle">
              <a:fillToRect l="100000" t="100000"/>
            </a:path>
          </a:gradFill>
          <a:ln>
            <a:noFill/>
          </a:ln>
          <a:effectLst>
            <a:outerShdw blurRad="279400" dist="38100" dir="2700000" algn="tl" rotWithShape="0">
              <a:prstClr val="black">
                <a:alpha val="6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51451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1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1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3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3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" grpId="0" animBg="1"/>
      <p:bldP spid="107" grpId="0" animBg="1"/>
      <p:bldP spid="108" grpId="0" animBg="1"/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2023/5/27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3751117"/>
            <a:ext cx="7321550" cy="811357"/>
          </a:xfrm>
        </p:spPr>
        <p:txBody>
          <a:bodyPr anchor="b">
            <a:normAutofit/>
          </a:bodyPr>
          <a:lstStyle>
            <a:lvl1pPr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7321550" cy="64755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2023/5/27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2400" b="1" i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2023/5/27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2023/5/27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800"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2023/5/27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2023/5/27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2023/5/27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2023/5/27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2023/5/27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概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文本框 88">
            <a:extLst>
              <a:ext uri="{FF2B5EF4-FFF2-40B4-BE49-F238E27FC236}">
                <a16:creationId xmlns:a16="http://schemas.microsoft.com/office/drawing/2014/main" id="{DF62C9EE-A310-4149-8182-E71ECC52F703}"/>
              </a:ext>
            </a:extLst>
          </p:cNvPr>
          <p:cNvSpPr txBox="1"/>
          <p:nvPr userDrawn="1"/>
        </p:nvSpPr>
        <p:spPr>
          <a:xfrm>
            <a:off x="1107760" y="203200"/>
            <a:ext cx="21446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 dirty="0">
                <a:latin typeface="+mj-ea"/>
                <a:ea typeface="+mj-ea"/>
              </a:rPr>
              <a:t>章节概述</a:t>
            </a:r>
          </a:p>
        </p:txBody>
      </p:sp>
      <p:sp>
        <p:nvSpPr>
          <p:cNvPr id="90" name="文本框 89">
            <a:extLst>
              <a:ext uri="{FF2B5EF4-FFF2-40B4-BE49-F238E27FC236}">
                <a16:creationId xmlns:a16="http://schemas.microsoft.com/office/drawing/2014/main" id="{7142EFFB-136F-4EB5-BE20-5CBE7FDA9E2B}"/>
              </a:ext>
            </a:extLst>
          </p:cNvPr>
          <p:cNvSpPr txBox="1"/>
          <p:nvPr userDrawn="1"/>
        </p:nvSpPr>
        <p:spPr>
          <a:xfrm>
            <a:off x="1061444" y="726420"/>
            <a:ext cx="23702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defTabSz="457200" rtl="0" eaLnBrk="1" latinLnBrk="0" hangingPunct="1"/>
            <a:r>
              <a:rPr lang="en-US" altLang="zh-CN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CHAPTER OVERVIEW</a:t>
            </a:r>
            <a:endParaRPr lang="zh-CN" altLang="en-US" sz="18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91" name="直接连接符 90">
            <a:extLst>
              <a:ext uri="{FF2B5EF4-FFF2-40B4-BE49-F238E27FC236}">
                <a16:creationId xmlns:a16="http://schemas.microsoft.com/office/drawing/2014/main" id="{C5E67687-8A95-4C54-94FD-29F434568C72}"/>
              </a:ext>
            </a:extLst>
          </p:cNvPr>
          <p:cNvCxnSpPr>
            <a:cxnSpLocks/>
          </p:cNvCxnSpPr>
          <p:nvPr userDrawn="1"/>
        </p:nvCxnSpPr>
        <p:spPr>
          <a:xfrm>
            <a:off x="1106570" y="726420"/>
            <a:ext cx="2144630" cy="0"/>
          </a:xfrm>
          <a:prstGeom prst="line">
            <a:avLst/>
          </a:prstGeom>
          <a:ln w="19050">
            <a:gradFill>
              <a:gsLst>
                <a:gs pos="0">
                  <a:srgbClr val="00416A"/>
                </a:gs>
                <a:gs pos="100000">
                  <a:srgbClr val="E4E5E6"/>
                </a:gs>
              </a:gsLst>
              <a:lin ang="42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组合 1">
            <a:extLst>
              <a:ext uri="{FF2B5EF4-FFF2-40B4-BE49-F238E27FC236}">
                <a16:creationId xmlns:a16="http://schemas.microsoft.com/office/drawing/2014/main" id="{FD6F9DF3-D7E7-4DC9-9572-EF6F5507DD8A}"/>
              </a:ext>
            </a:extLst>
          </p:cNvPr>
          <p:cNvGrpSpPr/>
          <p:nvPr userDrawn="1"/>
        </p:nvGrpSpPr>
        <p:grpSpPr>
          <a:xfrm>
            <a:off x="274027" y="281999"/>
            <a:ext cx="764259" cy="767958"/>
            <a:chOff x="274027" y="281999"/>
            <a:chExt cx="764259" cy="767958"/>
          </a:xfrm>
        </p:grpSpPr>
        <p:grpSp>
          <p:nvGrpSpPr>
            <p:cNvPr id="92" name="组合 91">
              <a:extLst>
                <a:ext uri="{FF2B5EF4-FFF2-40B4-BE49-F238E27FC236}">
                  <a16:creationId xmlns:a16="http://schemas.microsoft.com/office/drawing/2014/main" id="{379850DC-92F4-4B63-AF30-23353E40C076}"/>
                </a:ext>
              </a:extLst>
            </p:cNvPr>
            <p:cNvGrpSpPr/>
            <p:nvPr userDrawn="1"/>
          </p:nvGrpSpPr>
          <p:grpSpPr>
            <a:xfrm>
              <a:off x="274027" y="281999"/>
              <a:ext cx="764259" cy="767958"/>
              <a:chOff x="1506056" y="1170999"/>
              <a:chExt cx="764259" cy="767958"/>
            </a:xfrm>
          </p:grpSpPr>
          <p:sp>
            <p:nvSpPr>
              <p:cNvPr id="93" name="任意多边形: 形状 92">
                <a:extLst>
                  <a:ext uri="{FF2B5EF4-FFF2-40B4-BE49-F238E27FC236}">
                    <a16:creationId xmlns:a16="http://schemas.microsoft.com/office/drawing/2014/main" id="{7800473A-A7E4-4375-BB1E-F7DDB54DAD8B}"/>
                  </a:ext>
                </a:extLst>
              </p:cNvPr>
              <p:cNvSpPr/>
              <p:nvPr userDrawn="1"/>
            </p:nvSpPr>
            <p:spPr>
              <a:xfrm>
                <a:off x="1506056" y="1170999"/>
                <a:ext cx="764259" cy="767958"/>
              </a:xfrm>
              <a:custGeom>
                <a:avLst/>
                <a:gdLst>
                  <a:gd name="connsiteX0" fmla="*/ 380280 w 764259"/>
                  <a:gd name="connsiteY0" fmla="*/ 0 h 767958"/>
                  <a:gd name="connsiteX1" fmla="*/ 764259 w 764259"/>
                  <a:gd name="connsiteY1" fmla="*/ 383979 h 767958"/>
                  <a:gd name="connsiteX2" fmla="*/ 380280 w 764259"/>
                  <a:gd name="connsiteY2" fmla="*/ 767958 h 767958"/>
                  <a:gd name="connsiteX3" fmla="*/ 108766 w 764259"/>
                  <a:gd name="connsiteY3" fmla="*/ 655493 h 767958"/>
                  <a:gd name="connsiteX4" fmla="*/ 88074 w 764259"/>
                  <a:gd name="connsiteY4" fmla="*/ 630414 h 767958"/>
                  <a:gd name="connsiteX5" fmla="*/ 86340 w 764259"/>
                  <a:gd name="connsiteY5" fmla="*/ 621759 h 767958"/>
                  <a:gd name="connsiteX6" fmla="*/ 99269 w 764259"/>
                  <a:gd name="connsiteY6" fmla="*/ 602352 h 767958"/>
                  <a:gd name="connsiteX7" fmla="*/ 122135 w 764259"/>
                  <a:gd name="connsiteY7" fmla="*/ 597770 h 767958"/>
                  <a:gd name="connsiteX8" fmla="*/ 138156 w 764259"/>
                  <a:gd name="connsiteY8" fmla="*/ 608444 h 767958"/>
                  <a:gd name="connsiteX9" fmla="*/ 125488 w 764259"/>
                  <a:gd name="connsiteY9" fmla="*/ 584691 h 767958"/>
                  <a:gd name="connsiteX10" fmla="*/ 149936 w 764259"/>
                  <a:gd name="connsiteY10" fmla="*/ 614323 h 767958"/>
                  <a:gd name="connsiteX11" fmla="*/ 380280 w 764259"/>
                  <a:gd name="connsiteY11" fmla="*/ 709734 h 767958"/>
                  <a:gd name="connsiteX12" fmla="*/ 706035 w 764259"/>
                  <a:gd name="connsiteY12" fmla="*/ 383979 h 767958"/>
                  <a:gd name="connsiteX13" fmla="*/ 380280 w 764259"/>
                  <a:gd name="connsiteY13" fmla="*/ 58224 h 767958"/>
                  <a:gd name="connsiteX14" fmla="*/ 61143 w 764259"/>
                  <a:gd name="connsiteY14" fmla="*/ 318328 h 767958"/>
                  <a:gd name="connsiteX15" fmla="*/ 58224 w 764259"/>
                  <a:gd name="connsiteY15" fmla="*/ 347286 h 767958"/>
                  <a:gd name="connsiteX16" fmla="*/ 0 w 764259"/>
                  <a:gd name="connsiteY16" fmla="*/ 347286 h 767958"/>
                  <a:gd name="connsiteX17" fmla="*/ 4102 w 764259"/>
                  <a:gd name="connsiteY17" fmla="*/ 306594 h 767958"/>
                  <a:gd name="connsiteX18" fmla="*/ 380280 w 764259"/>
                  <a:gd name="connsiteY18" fmla="*/ 0 h 7679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64259" h="767958">
                    <a:moveTo>
                      <a:pt x="380280" y="0"/>
                    </a:moveTo>
                    <a:cubicBezTo>
                      <a:pt x="592346" y="0"/>
                      <a:pt x="764259" y="171913"/>
                      <a:pt x="764259" y="383979"/>
                    </a:cubicBezTo>
                    <a:cubicBezTo>
                      <a:pt x="764259" y="596045"/>
                      <a:pt x="592346" y="767958"/>
                      <a:pt x="380280" y="767958"/>
                    </a:cubicBezTo>
                    <a:cubicBezTo>
                      <a:pt x="274247" y="767958"/>
                      <a:pt x="178252" y="724980"/>
                      <a:pt x="108766" y="655493"/>
                    </a:cubicBezTo>
                    <a:lnTo>
                      <a:pt x="88074" y="630414"/>
                    </a:lnTo>
                    <a:lnTo>
                      <a:pt x="86340" y="621759"/>
                    </a:lnTo>
                    <a:cubicBezTo>
                      <a:pt x="87851" y="614109"/>
                      <a:pt x="92280" y="607036"/>
                      <a:pt x="99269" y="602352"/>
                    </a:cubicBezTo>
                    <a:cubicBezTo>
                      <a:pt x="106259" y="597667"/>
                      <a:pt x="114485" y="596260"/>
                      <a:pt x="122135" y="597770"/>
                    </a:cubicBezTo>
                    <a:lnTo>
                      <a:pt x="138156" y="608444"/>
                    </a:lnTo>
                    <a:lnTo>
                      <a:pt x="125488" y="584691"/>
                    </a:lnTo>
                    <a:lnTo>
                      <a:pt x="149936" y="614323"/>
                    </a:lnTo>
                    <a:cubicBezTo>
                      <a:pt x="208886" y="673273"/>
                      <a:pt x="290325" y="709734"/>
                      <a:pt x="380280" y="709734"/>
                    </a:cubicBezTo>
                    <a:cubicBezTo>
                      <a:pt x="560190" y="709734"/>
                      <a:pt x="706035" y="563889"/>
                      <a:pt x="706035" y="383979"/>
                    </a:cubicBezTo>
                    <a:cubicBezTo>
                      <a:pt x="706035" y="204069"/>
                      <a:pt x="560190" y="58224"/>
                      <a:pt x="380280" y="58224"/>
                    </a:cubicBezTo>
                    <a:cubicBezTo>
                      <a:pt x="222859" y="58224"/>
                      <a:pt x="91519" y="169887"/>
                      <a:pt x="61143" y="318328"/>
                    </a:cubicBezTo>
                    <a:lnTo>
                      <a:pt x="58224" y="347286"/>
                    </a:lnTo>
                    <a:lnTo>
                      <a:pt x="0" y="347286"/>
                    </a:lnTo>
                    <a:lnTo>
                      <a:pt x="4102" y="306594"/>
                    </a:lnTo>
                    <a:cubicBezTo>
                      <a:pt x="39907" y="131621"/>
                      <a:pt x="194722" y="0"/>
                      <a:pt x="380280" y="0"/>
                    </a:cubicBezTo>
                    <a:close/>
                  </a:path>
                </a:pathLst>
              </a:custGeom>
              <a:solidFill>
                <a:srgbClr val="4A5B6F"/>
              </a:solidFill>
              <a:ln>
                <a:noFill/>
              </a:ln>
              <a:effectLst>
                <a:outerShdw sx="1000" sy="1000" algn="ctr" rotWithShape="0">
                  <a:prstClr val="black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94" name="椭圆 93">
                <a:extLst>
                  <a:ext uri="{FF2B5EF4-FFF2-40B4-BE49-F238E27FC236}">
                    <a16:creationId xmlns:a16="http://schemas.microsoft.com/office/drawing/2014/main" id="{8722033A-22FB-4FD4-86BC-19FB91482DA1}"/>
                  </a:ext>
                </a:extLst>
              </p:cNvPr>
              <p:cNvSpPr/>
              <p:nvPr userDrawn="1"/>
            </p:nvSpPr>
            <p:spPr>
              <a:xfrm>
                <a:off x="1588770" y="1756122"/>
                <a:ext cx="57150" cy="57150"/>
              </a:xfrm>
              <a:prstGeom prst="ellipse">
                <a:avLst/>
              </a:prstGeom>
              <a:solidFill>
                <a:srgbClr val="4A5B6F"/>
              </a:solidFill>
              <a:ln>
                <a:noFill/>
              </a:ln>
              <a:effectLst>
                <a:outerShdw sx="1000" sy="1000" algn="ctr" rotWithShape="0">
                  <a:prstClr val="black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95" name="椭圆 94">
                <a:extLst>
                  <a:ext uri="{FF2B5EF4-FFF2-40B4-BE49-F238E27FC236}">
                    <a16:creationId xmlns:a16="http://schemas.microsoft.com/office/drawing/2014/main" id="{FF09C5A9-92CA-4329-879E-715459180F8A}"/>
                  </a:ext>
                </a:extLst>
              </p:cNvPr>
              <p:cNvSpPr/>
              <p:nvPr userDrawn="1"/>
            </p:nvSpPr>
            <p:spPr>
              <a:xfrm>
                <a:off x="1506056" y="1488303"/>
                <a:ext cx="57150" cy="57150"/>
              </a:xfrm>
              <a:prstGeom prst="ellipse">
                <a:avLst/>
              </a:prstGeom>
              <a:solidFill>
                <a:srgbClr val="4A5B6F"/>
              </a:solidFill>
              <a:ln>
                <a:noFill/>
              </a:ln>
              <a:effectLst>
                <a:outerShdw sx="1000" sy="1000" algn="ctr" rotWithShape="0">
                  <a:prstClr val="black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p:grpSp>
        <p:grpSp>
          <p:nvGrpSpPr>
            <p:cNvPr id="96" name="组合 95">
              <a:extLst>
                <a:ext uri="{FF2B5EF4-FFF2-40B4-BE49-F238E27FC236}">
                  <a16:creationId xmlns:a16="http://schemas.microsoft.com/office/drawing/2014/main" id="{8734BFF2-2861-4C5A-965A-711BD5B5CA32}"/>
                </a:ext>
              </a:extLst>
            </p:cNvPr>
            <p:cNvGrpSpPr/>
            <p:nvPr userDrawn="1"/>
          </p:nvGrpSpPr>
          <p:grpSpPr>
            <a:xfrm>
              <a:off x="354335" y="535507"/>
              <a:ext cx="535506" cy="350441"/>
              <a:chOff x="1922428" y="1423006"/>
              <a:chExt cx="535506" cy="350441"/>
            </a:xfrm>
            <a:gradFill>
              <a:gsLst>
                <a:gs pos="0">
                  <a:srgbClr val="00416A"/>
                </a:gs>
                <a:gs pos="100000">
                  <a:srgbClr val="E4E5E6"/>
                </a:gs>
              </a:gsLst>
              <a:lin ang="3000000" scaled="0"/>
            </a:gradFill>
          </p:grpSpPr>
          <p:grpSp>
            <p:nvGrpSpPr>
              <p:cNvPr id="97" name="组合 96">
                <a:extLst>
                  <a:ext uri="{FF2B5EF4-FFF2-40B4-BE49-F238E27FC236}">
                    <a16:creationId xmlns:a16="http://schemas.microsoft.com/office/drawing/2014/main" id="{C21785C0-DCA8-4585-92E6-D1FDE14F4700}"/>
                  </a:ext>
                </a:extLst>
              </p:cNvPr>
              <p:cNvGrpSpPr/>
              <p:nvPr userDrawn="1"/>
            </p:nvGrpSpPr>
            <p:grpSpPr>
              <a:xfrm rot="18718039" flipV="1">
                <a:off x="1844710" y="1584333"/>
                <a:ext cx="224712" cy="69276"/>
                <a:chOff x="573405" y="1443990"/>
                <a:chExt cx="787632" cy="160020"/>
              </a:xfrm>
              <a:grpFill/>
            </p:grpSpPr>
            <p:sp>
              <p:nvSpPr>
                <p:cNvPr id="107" name="椭圆 106">
                  <a:extLst>
                    <a:ext uri="{FF2B5EF4-FFF2-40B4-BE49-F238E27FC236}">
                      <a16:creationId xmlns:a16="http://schemas.microsoft.com/office/drawing/2014/main" id="{297F3745-2493-4749-987A-21AD070792ED}"/>
                    </a:ext>
                  </a:extLst>
                </p:cNvPr>
                <p:cNvSpPr/>
                <p:nvPr userDrawn="1"/>
              </p:nvSpPr>
              <p:spPr>
                <a:xfrm>
                  <a:off x="573405" y="1443990"/>
                  <a:ext cx="160020" cy="160020"/>
                </a:xfrm>
                <a:prstGeom prst="ellipse">
                  <a:avLst/>
                </a:prstGeom>
                <a:grpFill/>
                <a:ln>
                  <a:noFill/>
                </a:ln>
                <a:effectLst>
                  <a:outerShdw sx="1000" sy="1000" algn="ctr" rotWithShape="0">
                    <a:prstClr val="black"/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08" name="椭圆 107">
                  <a:extLst>
                    <a:ext uri="{FF2B5EF4-FFF2-40B4-BE49-F238E27FC236}">
                      <a16:creationId xmlns:a16="http://schemas.microsoft.com/office/drawing/2014/main" id="{5C420E02-7ABF-49E5-B126-FA961FC8C6C6}"/>
                    </a:ext>
                  </a:extLst>
                </p:cNvPr>
                <p:cNvSpPr/>
                <p:nvPr userDrawn="1"/>
              </p:nvSpPr>
              <p:spPr>
                <a:xfrm>
                  <a:off x="1201017" y="1443990"/>
                  <a:ext cx="160020" cy="160020"/>
                </a:xfrm>
                <a:prstGeom prst="ellipse">
                  <a:avLst/>
                </a:prstGeom>
                <a:grpFill/>
                <a:ln>
                  <a:noFill/>
                </a:ln>
                <a:effectLst>
                  <a:outerShdw sx="1000" sy="1000" algn="ctr" rotWithShape="0">
                    <a:prstClr val="black"/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09" name="矩形 108">
                  <a:extLst>
                    <a:ext uri="{FF2B5EF4-FFF2-40B4-BE49-F238E27FC236}">
                      <a16:creationId xmlns:a16="http://schemas.microsoft.com/office/drawing/2014/main" id="{B61BE75F-D110-4C84-ACD4-DCFE2DACC4BC}"/>
                    </a:ext>
                  </a:extLst>
                </p:cNvPr>
                <p:cNvSpPr/>
                <p:nvPr userDrawn="1"/>
              </p:nvSpPr>
              <p:spPr>
                <a:xfrm>
                  <a:off x="653415" y="1443990"/>
                  <a:ext cx="624840" cy="160020"/>
                </a:xfrm>
                <a:prstGeom prst="rect">
                  <a:avLst/>
                </a:prstGeom>
                <a:grpFill/>
                <a:ln>
                  <a:noFill/>
                </a:ln>
                <a:effectLst>
                  <a:outerShdw sx="1000" sy="1000" algn="ctr" rotWithShape="0">
                    <a:prstClr val="black"/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</p:grpSp>
          <p:grpSp>
            <p:nvGrpSpPr>
              <p:cNvPr id="98" name="组合 97">
                <a:extLst>
                  <a:ext uri="{FF2B5EF4-FFF2-40B4-BE49-F238E27FC236}">
                    <a16:creationId xmlns:a16="http://schemas.microsoft.com/office/drawing/2014/main" id="{573C50C3-CF27-46AB-8BA4-08551CB978F7}"/>
                  </a:ext>
                </a:extLst>
              </p:cNvPr>
              <p:cNvGrpSpPr/>
              <p:nvPr userDrawn="1"/>
            </p:nvGrpSpPr>
            <p:grpSpPr>
              <a:xfrm rot="2651265" flipV="1">
                <a:off x="1955814" y="1594427"/>
                <a:ext cx="253670" cy="69276"/>
                <a:chOff x="573405" y="1443990"/>
                <a:chExt cx="787632" cy="160020"/>
              </a:xfrm>
              <a:grpFill/>
            </p:grpSpPr>
            <p:sp>
              <p:nvSpPr>
                <p:cNvPr id="104" name="椭圆 103">
                  <a:extLst>
                    <a:ext uri="{FF2B5EF4-FFF2-40B4-BE49-F238E27FC236}">
                      <a16:creationId xmlns:a16="http://schemas.microsoft.com/office/drawing/2014/main" id="{0F40E602-3BAD-44D3-BEB0-04EE96EB187A}"/>
                    </a:ext>
                  </a:extLst>
                </p:cNvPr>
                <p:cNvSpPr/>
                <p:nvPr userDrawn="1"/>
              </p:nvSpPr>
              <p:spPr>
                <a:xfrm>
                  <a:off x="573405" y="1443990"/>
                  <a:ext cx="160020" cy="160020"/>
                </a:xfrm>
                <a:prstGeom prst="ellipse">
                  <a:avLst/>
                </a:prstGeom>
                <a:grpFill/>
                <a:ln>
                  <a:noFill/>
                </a:ln>
                <a:effectLst>
                  <a:outerShdw sx="1000" sy="1000" algn="ctr" rotWithShape="0">
                    <a:prstClr val="black"/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05" name="椭圆 104">
                  <a:extLst>
                    <a:ext uri="{FF2B5EF4-FFF2-40B4-BE49-F238E27FC236}">
                      <a16:creationId xmlns:a16="http://schemas.microsoft.com/office/drawing/2014/main" id="{CD31CECB-7F1D-437A-B06A-23AFE4225B64}"/>
                    </a:ext>
                  </a:extLst>
                </p:cNvPr>
                <p:cNvSpPr/>
                <p:nvPr userDrawn="1"/>
              </p:nvSpPr>
              <p:spPr>
                <a:xfrm>
                  <a:off x="1201017" y="1443990"/>
                  <a:ext cx="160020" cy="160020"/>
                </a:xfrm>
                <a:prstGeom prst="ellipse">
                  <a:avLst/>
                </a:prstGeom>
                <a:grpFill/>
                <a:ln>
                  <a:noFill/>
                </a:ln>
                <a:effectLst>
                  <a:outerShdw sx="1000" sy="1000" algn="ctr" rotWithShape="0">
                    <a:prstClr val="black"/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06" name="矩形 105">
                  <a:extLst>
                    <a:ext uri="{FF2B5EF4-FFF2-40B4-BE49-F238E27FC236}">
                      <a16:creationId xmlns:a16="http://schemas.microsoft.com/office/drawing/2014/main" id="{D8C2750D-50FC-43FE-BBE8-A3E60ED34A91}"/>
                    </a:ext>
                  </a:extLst>
                </p:cNvPr>
                <p:cNvSpPr/>
                <p:nvPr userDrawn="1"/>
              </p:nvSpPr>
              <p:spPr>
                <a:xfrm>
                  <a:off x="653415" y="1443990"/>
                  <a:ext cx="624840" cy="160020"/>
                </a:xfrm>
                <a:prstGeom prst="rect">
                  <a:avLst/>
                </a:prstGeom>
                <a:grpFill/>
                <a:ln>
                  <a:noFill/>
                </a:ln>
                <a:effectLst>
                  <a:outerShdw sx="1000" sy="1000" algn="ctr" rotWithShape="0">
                    <a:prstClr val="black"/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</p:grpSp>
          <p:grpSp>
            <p:nvGrpSpPr>
              <p:cNvPr id="99" name="组合 98">
                <a:extLst>
                  <a:ext uri="{FF2B5EF4-FFF2-40B4-BE49-F238E27FC236}">
                    <a16:creationId xmlns:a16="http://schemas.microsoft.com/office/drawing/2014/main" id="{13C1AD3F-BA13-4E73-AD45-09E5310469D5}"/>
                  </a:ext>
                </a:extLst>
              </p:cNvPr>
              <p:cNvGrpSpPr/>
              <p:nvPr userDrawn="1"/>
            </p:nvGrpSpPr>
            <p:grpSpPr>
              <a:xfrm rot="18821879" flipV="1">
                <a:off x="2091592" y="1585792"/>
                <a:ext cx="306034" cy="69276"/>
                <a:chOff x="573405" y="1443990"/>
                <a:chExt cx="787632" cy="160020"/>
              </a:xfrm>
              <a:grpFill/>
            </p:grpSpPr>
            <p:sp>
              <p:nvSpPr>
                <p:cNvPr id="101" name="椭圆 100">
                  <a:extLst>
                    <a:ext uri="{FF2B5EF4-FFF2-40B4-BE49-F238E27FC236}">
                      <a16:creationId xmlns:a16="http://schemas.microsoft.com/office/drawing/2014/main" id="{B3B39477-059A-4F14-B250-F9018654B168}"/>
                    </a:ext>
                  </a:extLst>
                </p:cNvPr>
                <p:cNvSpPr/>
                <p:nvPr userDrawn="1"/>
              </p:nvSpPr>
              <p:spPr>
                <a:xfrm>
                  <a:off x="573405" y="1443990"/>
                  <a:ext cx="160020" cy="160020"/>
                </a:xfrm>
                <a:prstGeom prst="ellipse">
                  <a:avLst/>
                </a:prstGeom>
                <a:grpFill/>
                <a:ln>
                  <a:noFill/>
                </a:ln>
                <a:effectLst>
                  <a:outerShdw sx="1000" sy="1000" algn="ctr" rotWithShape="0">
                    <a:prstClr val="black"/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02" name="椭圆 101">
                  <a:extLst>
                    <a:ext uri="{FF2B5EF4-FFF2-40B4-BE49-F238E27FC236}">
                      <a16:creationId xmlns:a16="http://schemas.microsoft.com/office/drawing/2014/main" id="{215B7278-F045-4EF1-8F69-4CBBC6FE58F5}"/>
                    </a:ext>
                  </a:extLst>
                </p:cNvPr>
                <p:cNvSpPr/>
                <p:nvPr userDrawn="1"/>
              </p:nvSpPr>
              <p:spPr>
                <a:xfrm>
                  <a:off x="1201017" y="1443990"/>
                  <a:ext cx="160020" cy="160020"/>
                </a:xfrm>
                <a:prstGeom prst="ellipse">
                  <a:avLst/>
                </a:prstGeom>
                <a:grpFill/>
                <a:ln>
                  <a:noFill/>
                </a:ln>
                <a:effectLst>
                  <a:outerShdw sx="1000" sy="1000" algn="ctr" rotWithShape="0">
                    <a:prstClr val="black"/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03" name="矩形 102">
                  <a:extLst>
                    <a:ext uri="{FF2B5EF4-FFF2-40B4-BE49-F238E27FC236}">
                      <a16:creationId xmlns:a16="http://schemas.microsoft.com/office/drawing/2014/main" id="{409AB273-2AAC-426C-BB69-5CA7CA869633}"/>
                    </a:ext>
                  </a:extLst>
                </p:cNvPr>
                <p:cNvSpPr/>
                <p:nvPr userDrawn="1"/>
              </p:nvSpPr>
              <p:spPr>
                <a:xfrm>
                  <a:off x="653415" y="1443990"/>
                  <a:ext cx="624840" cy="160020"/>
                </a:xfrm>
                <a:prstGeom prst="rect">
                  <a:avLst/>
                </a:prstGeom>
                <a:grpFill/>
                <a:ln>
                  <a:noFill/>
                </a:ln>
                <a:effectLst>
                  <a:outerShdw sx="1000" sy="1000" algn="ctr" rotWithShape="0">
                    <a:prstClr val="black"/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</p:grpSp>
          <p:sp>
            <p:nvSpPr>
              <p:cNvPr id="100" name="等腰三角形 99">
                <a:extLst>
                  <a:ext uri="{FF2B5EF4-FFF2-40B4-BE49-F238E27FC236}">
                    <a16:creationId xmlns:a16="http://schemas.microsoft.com/office/drawing/2014/main" id="{3A22DFB4-689C-46A7-9D71-124CF64F296F}"/>
                  </a:ext>
                </a:extLst>
              </p:cNvPr>
              <p:cNvSpPr/>
              <p:nvPr userDrawn="1"/>
            </p:nvSpPr>
            <p:spPr>
              <a:xfrm rot="2290495">
                <a:off x="2261064" y="1423006"/>
                <a:ext cx="196870" cy="148982"/>
              </a:xfrm>
              <a:prstGeom prst="triangle">
                <a:avLst/>
              </a:prstGeom>
              <a:grpFill/>
              <a:ln>
                <a:noFill/>
              </a:ln>
              <a:effectLst>
                <a:outerShdw sx="1000" sy="1000" algn="ctr" rotWithShape="0">
                  <a:prstClr val="black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p:grpSp>
      </p:grpSp>
      <p:grpSp>
        <p:nvGrpSpPr>
          <p:cNvPr id="87" name="组合 86">
            <a:extLst>
              <a:ext uri="{FF2B5EF4-FFF2-40B4-BE49-F238E27FC236}">
                <a16:creationId xmlns:a16="http://schemas.microsoft.com/office/drawing/2014/main" id="{E20480BE-3375-4080-9B5F-35D44AC3B1C2}"/>
              </a:ext>
            </a:extLst>
          </p:cNvPr>
          <p:cNvGrpSpPr/>
          <p:nvPr userDrawn="1"/>
        </p:nvGrpSpPr>
        <p:grpSpPr>
          <a:xfrm>
            <a:off x="0" y="2276872"/>
            <a:ext cx="5533941" cy="2633589"/>
            <a:chOff x="1631157" y="1513742"/>
            <a:chExt cx="8929687" cy="4249616"/>
          </a:xfrm>
        </p:grpSpPr>
        <p:sp>
          <p:nvSpPr>
            <p:cNvPr id="88" name="ïşļiďê">
              <a:extLst>
                <a:ext uri="{FF2B5EF4-FFF2-40B4-BE49-F238E27FC236}">
                  <a16:creationId xmlns:a16="http://schemas.microsoft.com/office/drawing/2014/main" id="{D84182CF-3BF0-4F6E-B54E-D3D11578B2C1}"/>
                </a:ext>
              </a:extLst>
            </p:cNvPr>
            <p:cNvSpPr/>
            <p:nvPr/>
          </p:nvSpPr>
          <p:spPr bwMode="auto">
            <a:xfrm>
              <a:off x="4203213" y="1513742"/>
              <a:ext cx="1970637" cy="2329351"/>
            </a:xfrm>
            <a:custGeom>
              <a:avLst/>
              <a:gdLst>
                <a:gd name="T0" fmla="*/ 509 w 544"/>
                <a:gd name="T1" fmla="*/ 340 h 642"/>
                <a:gd name="T2" fmla="*/ 474 w 544"/>
                <a:gd name="T3" fmla="*/ 279 h 642"/>
                <a:gd name="T4" fmla="*/ 487 w 544"/>
                <a:gd name="T5" fmla="*/ 178 h 642"/>
                <a:gd name="T6" fmla="*/ 397 w 544"/>
                <a:gd name="T7" fmla="*/ 118 h 642"/>
                <a:gd name="T8" fmla="*/ 148 w 544"/>
                <a:gd name="T9" fmla="*/ 101 h 642"/>
                <a:gd name="T10" fmla="*/ 112 w 544"/>
                <a:gd name="T11" fmla="*/ 85 h 642"/>
                <a:gd name="T12" fmla="*/ 19 w 544"/>
                <a:gd name="T13" fmla="*/ 152 h 642"/>
                <a:gd name="T14" fmla="*/ 73 w 544"/>
                <a:gd name="T15" fmla="*/ 241 h 642"/>
                <a:gd name="T16" fmla="*/ 26 w 544"/>
                <a:gd name="T17" fmla="*/ 277 h 642"/>
                <a:gd name="T18" fmla="*/ 18 w 544"/>
                <a:gd name="T19" fmla="*/ 388 h 642"/>
                <a:gd name="T20" fmla="*/ 30 w 544"/>
                <a:gd name="T21" fmla="*/ 420 h 642"/>
                <a:gd name="T22" fmla="*/ 20 w 544"/>
                <a:gd name="T23" fmla="*/ 446 h 642"/>
                <a:gd name="T24" fmla="*/ 14 w 544"/>
                <a:gd name="T25" fmla="*/ 476 h 642"/>
                <a:gd name="T26" fmla="*/ 126 w 544"/>
                <a:gd name="T27" fmla="*/ 627 h 642"/>
                <a:gd name="T28" fmla="*/ 261 w 544"/>
                <a:gd name="T29" fmla="*/ 611 h 642"/>
                <a:gd name="T30" fmla="*/ 376 w 544"/>
                <a:gd name="T31" fmla="*/ 555 h 642"/>
                <a:gd name="T32" fmla="*/ 403 w 544"/>
                <a:gd name="T33" fmla="*/ 569 h 642"/>
                <a:gd name="T34" fmla="*/ 452 w 544"/>
                <a:gd name="T35" fmla="*/ 564 h 642"/>
                <a:gd name="T36" fmla="*/ 470 w 544"/>
                <a:gd name="T37" fmla="*/ 493 h 642"/>
                <a:gd name="T38" fmla="*/ 482 w 544"/>
                <a:gd name="T39" fmla="*/ 472 h 642"/>
                <a:gd name="T40" fmla="*/ 496 w 544"/>
                <a:gd name="T41" fmla="*/ 460 h 642"/>
                <a:gd name="T42" fmla="*/ 509 w 544"/>
                <a:gd name="T43" fmla="*/ 340 h 6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44" h="642">
                  <a:moveTo>
                    <a:pt x="509" y="340"/>
                  </a:moveTo>
                  <a:cubicBezTo>
                    <a:pt x="474" y="279"/>
                    <a:pt x="474" y="279"/>
                    <a:pt x="474" y="279"/>
                  </a:cubicBezTo>
                  <a:cubicBezTo>
                    <a:pt x="483" y="259"/>
                    <a:pt x="496" y="218"/>
                    <a:pt x="487" y="178"/>
                  </a:cubicBezTo>
                  <a:cubicBezTo>
                    <a:pt x="478" y="137"/>
                    <a:pt x="438" y="111"/>
                    <a:pt x="397" y="118"/>
                  </a:cubicBezTo>
                  <a:cubicBezTo>
                    <a:pt x="292" y="0"/>
                    <a:pt x="177" y="78"/>
                    <a:pt x="148" y="101"/>
                  </a:cubicBezTo>
                  <a:cubicBezTo>
                    <a:pt x="138" y="93"/>
                    <a:pt x="125" y="88"/>
                    <a:pt x="112" y="85"/>
                  </a:cubicBezTo>
                  <a:cubicBezTo>
                    <a:pt x="67" y="78"/>
                    <a:pt x="26" y="108"/>
                    <a:pt x="19" y="152"/>
                  </a:cubicBezTo>
                  <a:cubicBezTo>
                    <a:pt x="12" y="191"/>
                    <a:pt x="36" y="228"/>
                    <a:pt x="73" y="241"/>
                  </a:cubicBezTo>
                  <a:cubicBezTo>
                    <a:pt x="54" y="248"/>
                    <a:pt x="37" y="261"/>
                    <a:pt x="26" y="277"/>
                  </a:cubicBezTo>
                  <a:cubicBezTo>
                    <a:pt x="3" y="309"/>
                    <a:pt x="0" y="354"/>
                    <a:pt x="18" y="388"/>
                  </a:cubicBezTo>
                  <a:cubicBezTo>
                    <a:pt x="24" y="398"/>
                    <a:pt x="31" y="408"/>
                    <a:pt x="30" y="420"/>
                  </a:cubicBezTo>
                  <a:cubicBezTo>
                    <a:pt x="30" y="429"/>
                    <a:pt x="24" y="437"/>
                    <a:pt x="20" y="446"/>
                  </a:cubicBezTo>
                  <a:cubicBezTo>
                    <a:pt x="17" y="456"/>
                    <a:pt x="14" y="466"/>
                    <a:pt x="14" y="476"/>
                  </a:cubicBezTo>
                  <a:cubicBezTo>
                    <a:pt x="8" y="541"/>
                    <a:pt x="55" y="605"/>
                    <a:pt x="126" y="627"/>
                  </a:cubicBezTo>
                  <a:cubicBezTo>
                    <a:pt x="175" y="642"/>
                    <a:pt x="224" y="634"/>
                    <a:pt x="261" y="611"/>
                  </a:cubicBezTo>
                  <a:cubicBezTo>
                    <a:pt x="297" y="589"/>
                    <a:pt x="336" y="572"/>
                    <a:pt x="376" y="555"/>
                  </a:cubicBezTo>
                  <a:cubicBezTo>
                    <a:pt x="391" y="564"/>
                    <a:pt x="403" y="569"/>
                    <a:pt x="403" y="569"/>
                  </a:cubicBezTo>
                  <a:cubicBezTo>
                    <a:pt x="452" y="564"/>
                    <a:pt x="452" y="564"/>
                    <a:pt x="452" y="564"/>
                  </a:cubicBezTo>
                  <a:cubicBezTo>
                    <a:pt x="477" y="565"/>
                    <a:pt x="460" y="527"/>
                    <a:pt x="470" y="493"/>
                  </a:cubicBezTo>
                  <a:cubicBezTo>
                    <a:pt x="475" y="486"/>
                    <a:pt x="479" y="479"/>
                    <a:pt x="482" y="472"/>
                  </a:cubicBezTo>
                  <a:cubicBezTo>
                    <a:pt x="485" y="467"/>
                    <a:pt x="490" y="463"/>
                    <a:pt x="496" y="460"/>
                  </a:cubicBezTo>
                  <a:cubicBezTo>
                    <a:pt x="518" y="445"/>
                    <a:pt x="544" y="391"/>
                    <a:pt x="509" y="340"/>
                  </a:cubicBezTo>
                </a:path>
              </a:pathLst>
            </a:custGeom>
            <a:solidFill>
              <a:srgbClr val="3531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" name="îSlíḓê">
              <a:extLst>
                <a:ext uri="{FF2B5EF4-FFF2-40B4-BE49-F238E27FC236}">
                  <a16:creationId xmlns:a16="http://schemas.microsoft.com/office/drawing/2014/main" id="{DD9F3248-A4C6-4DC7-9BE0-9B31FBF87E19}"/>
                </a:ext>
              </a:extLst>
            </p:cNvPr>
            <p:cNvSpPr/>
            <p:nvPr/>
          </p:nvSpPr>
          <p:spPr bwMode="auto">
            <a:xfrm>
              <a:off x="5720496" y="2641783"/>
              <a:ext cx="1300529" cy="2457572"/>
            </a:xfrm>
            <a:custGeom>
              <a:avLst/>
              <a:gdLst>
                <a:gd name="T0" fmla="*/ 347 w 359"/>
                <a:gd name="T1" fmla="*/ 92 h 677"/>
                <a:gd name="T2" fmla="*/ 334 w 359"/>
                <a:gd name="T3" fmla="*/ 37 h 677"/>
                <a:gd name="T4" fmla="*/ 324 w 359"/>
                <a:gd name="T5" fmla="*/ 19 h 677"/>
                <a:gd name="T6" fmla="*/ 299 w 359"/>
                <a:gd name="T7" fmla="*/ 11 h 677"/>
                <a:gd name="T8" fmla="*/ 287 w 359"/>
                <a:gd name="T9" fmla="*/ 12 h 677"/>
                <a:gd name="T10" fmla="*/ 252 w 359"/>
                <a:gd name="T11" fmla="*/ 6 h 677"/>
                <a:gd name="T12" fmla="*/ 251 w 359"/>
                <a:gd name="T13" fmla="*/ 6 h 677"/>
                <a:gd name="T14" fmla="*/ 225 w 359"/>
                <a:gd name="T15" fmla="*/ 10 h 677"/>
                <a:gd name="T16" fmla="*/ 183 w 359"/>
                <a:gd name="T17" fmla="*/ 59 h 677"/>
                <a:gd name="T18" fmla="*/ 166 w 359"/>
                <a:gd name="T19" fmla="*/ 121 h 677"/>
                <a:gd name="T20" fmla="*/ 161 w 359"/>
                <a:gd name="T21" fmla="*/ 172 h 677"/>
                <a:gd name="T22" fmla="*/ 166 w 359"/>
                <a:gd name="T23" fmla="*/ 366 h 677"/>
                <a:gd name="T24" fmla="*/ 147 w 359"/>
                <a:gd name="T25" fmla="*/ 358 h 677"/>
                <a:gd name="T26" fmla="*/ 0 w 359"/>
                <a:gd name="T27" fmla="*/ 205 h 677"/>
                <a:gd name="T28" fmla="*/ 96 w 359"/>
                <a:gd name="T29" fmla="*/ 586 h 677"/>
                <a:gd name="T30" fmla="*/ 171 w 359"/>
                <a:gd name="T31" fmla="*/ 677 h 677"/>
                <a:gd name="T32" fmla="*/ 326 w 359"/>
                <a:gd name="T33" fmla="*/ 435 h 677"/>
                <a:gd name="T34" fmla="*/ 310 w 359"/>
                <a:gd name="T35" fmla="*/ 228 h 677"/>
                <a:gd name="T36" fmla="*/ 306 w 359"/>
                <a:gd name="T37" fmla="*/ 148 h 677"/>
                <a:gd name="T38" fmla="*/ 325 w 359"/>
                <a:gd name="T39" fmla="*/ 146 h 677"/>
                <a:gd name="T40" fmla="*/ 342 w 359"/>
                <a:gd name="T41" fmla="*/ 140 h 677"/>
                <a:gd name="T42" fmla="*/ 347 w 359"/>
                <a:gd name="T43" fmla="*/ 92 h 6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59" h="677">
                  <a:moveTo>
                    <a:pt x="347" y="92"/>
                  </a:moveTo>
                  <a:cubicBezTo>
                    <a:pt x="343" y="73"/>
                    <a:pt x="341" y="54"/>
                    <a:pt x="334" y="37"/>
                  </a:cubicBezTo>
                  <a:cubicBezTo>
                    <a:pt x="332" y="30"/>
                    <a:pt x="329" y="24"/>
                    <a:pt x="324" y="19"/>
                  </a:cubicBezTo>
                  <a:cubicBezTo>
                    <a:pt x="317" y="13"/>
                    <a:pt x="308" y="12"/>
                    <a:pt x="299" y="11"/>
                  </a:cubicBezTo>
                  <a:cubicBezTo>
                    <a:pt x="295" y="11"/>
                    <a:pt x="291" y="12"/>
                    <a:pt x="287" y="12"/>
                  </a:cubicBezTo>
                  <a:cubicBezTo>
                    <a:pt x="275" y="12"/>
                    <a:pt x="262" y="13"/>
                    <a:pt x="252" y="6"/>
                  </a:cubicBezTo>
                  <a:cubicBezTo>
                    <a:pt x="251" y="6"/>
                    <a:pt x="251" y="6"/>
                    <a:pt x="251" y="6"/>
                  </a:cubicBezTo>
                  <a:cubicBezTo>
                    <a:pt x="243" y="0"/>
                    <a:pt x="231" y="2"/>
                    <a:pt x="225" y="10"/>
                  </a:cubicBezTo>
                  <a:cubicBezTo>
                    <a:pt x="183" y="59"/>
                    <a:pt x="183" y="59"/>
                    <a:pt x="183" y="59"/>
                  </a:cubicBezTo>
                  <a:cubicBezTo>
                    <a:pt x="166" y="90"/>
                    <a:pt x="166" y="121"/>
                    <a:pt x="166" y="121"/>
                  </a:cubicBezTo>
                  <a:cubicBezTo>
                    <a:pt x="161" y="172"/>
                    <a:pt x="161" y="172"/>
                    <a:pt x="161" y="172"/>
                  </a:cubicBezTo>
                  <a:cubicBezTo>
                    <a:pt x="166" y="366"/>
                    <a:pt x="166" y="366"/>
                    <a:pt x="166" y="366"/>
                  </a:cubicBezTo>
                  <a:cubicBezTo>
                    <a:pt x="147" y="358"/>
                    <a:pt x="147" y="358"/>
                    <a:pt x="147" y="358"/>
                  </a:cubicBezTo>
                  <a:cubicBezTo>
                    <a:pt x="63" y="213"/>
                    <a:pt x="0" y="205"/>
                    <a:pt x="0" y="205"/>
                  </a:cubicBezTo>
                  <a:cubicBezTo>
                    <a:pt x="6" y="268"/>
                    <a:pt x="96" y="586"/>
                    <a:pt x="96" y="586"/>
                  </a:cubicBezTo>
                  <a:cubicBezTo>
                    <a:pt x="171" y="677"/>
                    <a:pt x="171" y="677"/>
                    <a:pt x="171" y="677"/>
                  </a:cubicBezTo>
                  <a:cubicBezTo>
                    <a:pt x="326" y="435"/>
                    <a:pt x="326" y="435"/>
                    <a:pt x="326" y="435"/>
                  </a:cubicBezTo>
                  <a:cubicBezTo>
                    <a:pt x="310" y="228"/>
                    <a:pt x="310" y="228"/>
                    <a:pt x="310" y="228"/>
                  </a:cubicBezTo>
                  <a:cubicBezTo>
                    <a:pt x="306" y="148"/>
                    <a:pt x="306" y="148"/>
                    <a:pt x="306" y="148"/>
                  </a:cubicBezTo>
                  <a:cubicBezTo>
                    <a:pt x="325" y="146"/>
                    <a:pt x="325" y="146"/>
                    <a:pt x="325" y="146"/>
                  </a:cubicBezTo>
                  <a:cubicBezTo>
                    <a:pt x="331" y="145"/>
                    <a:pt x="337" y="143"/>
                    <a:pt x="342" y="140"/>
                  </a:cubicBezTo>
                  <a:cubicBezTo>
                    <a:pt x="359" y="128"/>
                    <a:pt x="351" y="108"/>
                    <a:pt x="347" y="92"/>
                  </a:cubicBezTo>
                </a:path>
              </a:pathLst>
            </a:custGeom>
            <a:solidFill>
              <a:srgbClr val="F7C9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" name="iSlîďè">
              <a:extLst>
                <a:ext uri="{FF2B5EF4-FFF2-40B4-BE49-F238E27FC236}">
                  <a16:creationId xmlns:a16="http://schemas.microsoft.com/office/drawing/2014/main" id="{EFF9082F-82B3-4B44-859F-32EEF6556FCA}"/>
                </a:ext>
              </a:extLst>
            </p:cNvPr>
            <p:cNvSpPr/>
            <p:nvPr/>
          </p:nvSpPr>
          <p:spPr bwMode="auto">
            <a:xfrm>
              <a:off x="6477612" y="1808346"/>
              <a:ext cx="1775253" cy="1199784"/>
            </a:xfrm>
            <a:custGeom>
              <a:avLst/>
              <a:gdLst>
                <a:gd name="T0" fmla="*/ 469 w 490"/>
                <a:gd name="T1" fmla="*/ 331 h 331"/>
                <a:gd name="T2" fmla="*/ 20 w 490"/>
                <a:gd name="T3" fmla="*/ 330 h 331"/>
                <a:gd name="T4" fmla="*/ 0 w 490"/>
                <a:gd name="T5" fmla="*/ 314 h 331"/>
                <a:gd name="T6" fmla="*/ 0 w 490"/>
                <a:gd name="T7" fmla="*/ 46 h 331"/>
                <a:gd name="T8" fmla="*/ 0 w 490"/>
                <a:gd name="T9" fmla="*/ 16 h 331"/>
                <a:gd name="T10" fmla="*/ 21 w 490"/>
                <a:gd name="T11" fmla="*/ 0 h 331"/>
                <a:gd name="T12" fmla="*/ 470 w 490"/>
                <a:gd name="T13" fmla="*/ 1 h 331"/>
                <a:gd name="T14" fmla="*/ 490 w 490"/>
                <a:gd name="T15" fmla="*/ 17 h 331"/>
                <a:gd name="T16" fmla="*/ 490 w 490"/>
                <a:gd name="T17" fmla="*/ 315 h 331"/>
                <a:gd name="T18" fmla="*/ 469 w 490"/>
                <a:gd name="T19" fmla="*/ 331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90" h="331">
                  <a:moveTo>
                    <a:pt x="469" y="331"/>
                  </a:moveTo>
                  <a:cubicBezTo>
                    <a:pt x="20" y="330"/>
                    <a:pt x="20" y="330"/>
                    <a:pt x="20" y="330"/>
                  </a:cubicBezTo>
                  <a:cubicBezTo>
                    <a:pt x="9" y="330"/>
                    <a:pt x="0" y="323"/>
                    <a:pt x="0" y="314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9" y="0"/>
                    <a:pt x="21" y="0"/>
                  </a:cubicBezTo>
                  <a:cubicBezTo>
                    <a:pt x="470" y="1"/>
                    <a:pt x="470" y="1"/>
                    <a:pt x="470" y="1"/>
                  </a:cubicBezTo>
                  <a:cubicBezTo>
                    <a:pt x="481" y="1"/>
                    <a:pt x="490" y="8"/>
                    <a:pt x="490" y="17"/>
                  </a:cubicBezTo>
                  <a:cubicBezTo>
                    <a:pt x="490" y="315"/>
                    <a:pt x="490" y="315"/>
                    <a:pt x="490" y="315"/>
                  </a:cubicBezTo>
                  <a:cubicBezTo>
                    <a:pt x="490" y="323"/>
                    <a:pt x="481" y="331"/>
                    <a:pt x="469" y="331"/>
                  </a:cubicBezTo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" name="iṧľíḓe">
              <a:extLst>
                <a:ext uri="{FF2B5EF4-FFF2-40B4-BE49-F238E27FC236}">
                  <a16:creationId xmlns:a16="http://schemas.microsoft.com/office/drawing/2014/main" id="{0E249701-FBA3-45D0-B6FB-2E72DCF3B532}"/>
                </a:ext>
              </a:extLst>
            </p:cNvPr>
            <p:cNvSpPr/>
            <p:nvPr/>
          </p:nvSpPr>
          <p:spPr bwMode="auto">
            <a:xfrm>
              <a:off x="6477612" y="1808346"/>
              <a:ext cx="1775253" cy="227440"/>
            </a:xfrm>
            <a:custGeom>
              <a:avLst/>
              <a:gdLst>
                <a:gd name="T0" fmla="*/ 0 w 490"/>
                <a:gd name="T1" fmla="*/ 63 h 63"/>
                <a:gd name="T2" fmla="*/ 0 w 490"/>
                <a:gd name="T3" fmla="*/ 16 h 63"/>
                <a:gd name="T4" fmla="*/ 21 w 490"/>
                <a:gd name="T5" fmla="*/ 0 h 63"/>
                <a:gd name="T6" fmla="*/ 470 w 490"/>
                <a:gd name="T7" fmla="*/ 1 h 63"/>
                <a:gd name="T8" fmla="*/ 490 w 490"/>
                <a:gd name="T9" fmla="*/ 17 h 63"/>
                <a:gd name="T10" fmla="*/ 490 w 490"/>
                <a:gd name="T11" fmla="*/ 61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0" h="63">
                  <a:moveTo>
                    <a:pt x="0" y="63"/>
                  </a:move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9" y="0"/>
                    <a:pt x="21" y="0"/>
                  </a:cubicBezTo>
                  <a:cubicBezTo>
                    <a:pt x="470" y="1"/>
                    <a:pt x="470" y="1"/>
                    <a:pt x="470" y="1"/>
                  </a:cubicBezTo>
                  <a:cubicBezTo>
                    <a:pt x="481" y="1"/>
                    <a:pt x="490" y="8"/>
                    <a:pt x="490" y="17"/>
                  </a:cubicBezTo>
                  <a:cubicBezTo>
                    <a:pt x="490" y="61"/>
                    <a:pt x="490" y="61"/>
                    <a:pt x="490" y="61"/>
                  </a:cubicBezTo>
                </a:path>
              </a:pathLst>
            </a:custGeom>
            <a:solidFill>
              <a:srgbClr val="FBD7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  <p:sp>
          <p:nvSpPr>
            <p:cNvPr id="116" name="isḻîḍè">
              <a:extLst>
                <a:ext uri="{FF2B5EF4-FFF2-40B4-BE49-F238E27FC236}">
                  <a16:creationId xmlns:a16="http://schemas.microsoft.com/office/drawing/2014/main" id="{359DF6E2-4BC5-4DA1-8F87-DFD8205DB54E}"/>
                </a:ext>
              </a:extLst>
            </p:cNvPr>
            <p:cNvSpPr/>
            <p:nvPr/>
          </p:nvSpPr>
          <p:spPr bwMode="auto">
            <a:xfrm>
              <a:off x="6572251" y="1890774"/>
              <a:ext cx="68690" cy="73269"/>
            </a:xfrm>
            <a:custGeom>
              <a:avLst/>
              <a:gdLst>
                <a:gd name="T0" fmla="*/ 9 w 19"/>
                <a:gd name="T1" fmla="*/ 20 h 20"/>
                <a:gd name="T2" fmla="*/ 9 w 19"/>
                <a:gd name="T3" fmla="*/ 20 h 20"/>
                <a:gd name="T4" fmla="*/ 0 w 19"/>
                <a:gd name="T5" fmla="*/ 10 h 20"/>
                <a:gd name="T6" fmla="*/ 9 w 19"/>
                <a:gd name="T7" fmla="*/ 0 h 20"/>
                <a:gd name="T8" fmla="*/ 10 w 19"/>
                <a:gd name="T9" fmla="*/ 0 h 20"/>
                <a:gd name="T10" fmla="*/ 19 w 19"/>
                <a:gd name="T11" fmla="*/ 10 h 20"/>
                <a:gd name="T12" fmla="*/ 16 w 19"/>
                <a:gd name="T13" fmla="*/ 17 h 20"/>
                <a:gd name="T14" fmla="*/ 9 w 19"/>
                <a:gd name="T15" fmla="*/ 20 h 20"/>
                <a:gd name="T16" fmla="*/ 9 w 19"/>
                <a:gd name="T17" fmla="*/ 4 h 20"/>
                <a:gd name="T18" fmla="*/ 4 w 19"/>
                <a:gd name="T19" fmla="*/ 10 h 20"/>
                <a:gd name="T20" fmla="*/ 9 w 19"/>
                <a:gd name="T21" fmla="*/ 16 h 20"/>
                <a:gd name="T22" fmla="*/ 9 w 19"/>
                <a:gd name="T23" fmla="*/ 16 h 20"/>
                <a:gd name="T24" fmla="*/ 14 w 19"/>
                <a:gd name="T25" fmla="*/ 14 h 20"/>
                <a:gd name="T26" fmla="*/ 15 w 19"/>
                <a:gd name="T27" fmla="*/ 10 h 20"/>
                <a:gd name="T28" fmla="*/ 9 w 19"/>
                <a:gd name="T29" fmla="*/ 4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9" h="20">
                  <a:moveTo>
                    <a:pt x="9" y="20"/>
                  </a:moveTo>
                  <a:cubicBezTo>
                    <a:pt x="9" y="20"/>
                    <a:pt x="9" y="20"/>
                    <a:pt x="9" y="20"/>
                  </a:cubicBezTo>
                  <a:cubicBezTo>
                    <a:pt x="4" y="20"/>
                    <a:pt x="0" y="15"/>
                    <a:pt x="0" y="10"/>
                  </a:cubicBezTo>
                  <a:cubicBezTo>
                    <a:pt x="0" y="5"/>
                    <a:pt x="4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9" y="5"/>
                    <a:pt x="19" y="10"/>
                  </a:cubicBezTo>
                  <a:cubicBezTo>
                    <a:pt x="19" y="13"/>
                    <a:pt x="18" y="15"/>
                    <a:pt x="16" y="17"/>
                  </a:cubicBezTo>
                  <a:cubicBezTo>
                    <a:pt x="15" y="19"/>
                    <a:pt x="12" y="20"/>
                    <a:pt x="9" y="20"/>
                  </a:cubicBezTo>
                  <a:close/>
                  <a:moveTo>
                    <a:pt x="9" y="4"/>
                  </a:moveTo>
                  <a:cubicBezTo>
                    <a:pt x="6" y="4"/>
                    <a:pt x="4" y="7"/>
                    <a:pt x="4" y="10"/>
                  </a:cubicBezTo>
                  <a:cubicBezTo>
                    <a:pt x="4" y="13"/>
                    <a:pt x="6" y="16"/>
                    <a:pt x="9" y="16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11" y="16"/>
                    <a:pt x="12" y="15"/>
                    <a:pt x="14" y="14"/>
                  </a:cubicBezTo>
                  <a:cubicBezTo>
                    <a:pt x="15" y="13"/>
                    <a:pt x="15" y="12"/>
                    <a:pt x="15" y="10"/>
                  </a:cubicBezTo>
                  <a:cubicBezTo>
                    <a:pt x="15" y="7"/>
                    <a:pt x="13" y="4"/>
                    <a:pt x="9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7" name="ïṥľidê">
              <a:extLst>
                <a:ext uri="{FF2B5EF4-FFF2-40B4-BE49-F238E27FC236}">
                  <a16:creationId xmlns:a16="http://schemas.microsoft.com/office/drawing/2014/main" id="{6F85BB91-90D0-49D2-A335-BFEFEF42842C}"/>
                </a:ext>
              </a:extLst>
            </p:cNvPr>
            <p:cNvSpPr/>
            <p:nvPr/>
          </p:nvSpPr>
          <p:spPr bwMode="auto">
            <a:xfrm>
              <a:off x="6677575" y="1890774"/>
              <a:ext cx="68690" cy="73269"/>
            </a:xfrm>
            <a:custGeom>
              <a:avLst/>
              <a:gdLst>
                <a:gd name="T0" fmla="*/ 9 w 19"/>
                <a:gd name="T1" fmla="*/ 20 h 20"/>
                <a:gd name="T2" fmla="*/ 9 w 19"/>
                <a:gd name="T3" fmla="*/ 20 h 20"/>
                <a:gd name="T4" fmla="*/ 0 w 19"/>
                <a:gd name="T5" fmla="*/ 10 h 20"/>
                <a:gd name="T6" fmla="*/ 9 w 19"/>
                <a:gd name="T7" fmla="*/ 0 h 20"/>
                <a:gd name="T8" fmla="*/ 9 w 19"/>
                <a:gd name="T9" fmla="*/ 0 h 20"/>
                <a:gd name="T10" fmla="*/ 19 w 19"/>
                <a:gd name="T11" fmla="*/ 10 h 20"/>
                <a:gd name="T12" fmla="*/ 19 w 19"/>
                <a:gd name="T13" fmla="*/ 10 h 20"/>
                <a:gd name="T14" fmla="*/ 9 w 19"/>
                <a:gd name="T15" fmla="*/ 20 h 20"/>
                <a:gd name="T16" fmla="*/ 9 w 19"/>
                <a:gd name="T17" fmla="*/ 4 h 20"/>
                <a:gd name="T18" fmla="*/ 4 w 19"/>
                <a:gd name="T19" fmla="*/ 10 h 20"/>
                <a:gd name="T20" fmla="*/ 9 w 19"/>
                <a:gd name="T21" fmla="*/ 16 h 20"/>
                <a:gd name="T22" fmla="*/ 9 w 19"/>
                <a:gd name="T23" fmla="*/ 16 h 20"/>
                <a:gd name="T24" fmla="*/ 15 w 19"/>
                <a:gd name="T25" fmla="*/ 10 h 20"/>
                <a:gd name="T26" fmla="*/ 9 w 19"/>
                <a:gd name="T27" fmla="*/ 4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9" h="20">
                  <a:moveTo>
                    <a:pt x="9" y="20"/>
                  </a:moveTo>
                  <a:cubicBezTo>
                    <a:pt x="9" y="20"/>
                    <a:pt x="9" y="20"/>
                    <a:pt x="9" y="20"/>
                  </a:cubicBezTo>
                  <a:cubicBezTo>
                    <a:pt x="4" y="20"/>
                    <a:pt x="0" y="15"/>
                    <a:pt x="0" y="10"/>
                  </a:cubicBezTo>
                  <a:cubicBezTo>
                    <a:pt x="0" y="5"/>
                    <a:pt x="4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9" y="5"/>
                    <a:pt x="19" y="10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19" y="15"/>
                    <a:pt x="15" y="20"/>
                    <a:pt x="9" y="20"/>
                  </a:cubicBezTo>
                  <a:close/>
                  <a:moveTo>
                    <a:pt x="9" y="4"/>
                  </a:moveTo>
                  <a:cubicBezTo>
                    <a:pt x="6" y="4"/>
                    <a:pt x="4" y="7"/>
                    <a:pt x="4" y="10"/>
                  </a:cubicBezTo>
                  <a:cubicBezTo>
                    <a:pt x="4" y="13"/>
                    <a:pt x="6" y="16"/>
                    <a:pt x="9" y="16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13" y="16"/>
                    <a:pt x="15" y="13"/>
                    <a:pt x="15" y="10"/>
                  </a:cubicBezTo>
                  <a:cubicBezTo>
                    <a:pt x="15" y="7"/>
                    <a:pt x="13" y="4"/>
                    <a:pt x="9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8" name="ïṧľîḓe">
              <a:extLst>
                <a:ext uri="{FF2B5EF4-FFF2-40B4-BE49-F238E27FC236}">
                  <a16:creationId xmlns:a16="http://schemas.microsoft.com/office/drawing/2014/main" id="{89A6E1D7-5DB5-4092-BEF1-0A6DCA9A09D5}"/>
                </a:ext>
              </a:extLst>
            </p:cNvPr>
            <p:cNvSpPr/>
            <p:nvPr/>
          </p:nvSpPr>
          <p:spPr bwMode="auto">
            <a:xfrm>
              <a:off x="6778320" y="1890774"/>
              <a:ext cx="70216" cy="73269"/>
            </a:xfrm>
            <a:custGeom>
              <a:avLst/>
              <a:gdLst>
                <a:gd name="T0" fmla="*/ 10 w 19"/>
                <a:gd name="T1" fmla="*/ 20 h 20"/>
                <a:gd name="T2" fmla="*/ 10 w 19"/>
                <a:gd name="T3" fmla="*/ 20 h 20"/>
                <a:gd name="T4" fmla="*/ 0 w 19"/>
                <a:gd name="T5" fmla="*/ 10 h 20"/>
                <a:gd name="T6" fmla="*/ 10 w 19"/>
                <a:gd name="T7" fmla="*/ 0 h 20"/>
                <a:gd name="T8" fmla="*/ 17 w 19"/>
                <a:gd name="T9" fmla="*/ 3 h 20"/>
                <a:gd name="T10" fmla="*/ 19 w 19"/>
                <a:gd name="T11" fmla="*/ 10 h 20"/>
                <a:gd name="T12" fmla="*/ 17 w 19"/>
                <a:gd name="T13" fmla="*/ 10 h 20"/>
                <a:gd name="T14" fmla="*/ 19 w 19"/>
                <a:gd name="T15" fmla="*/ 10 h 20"/>
                <a:gd name="T16" fmla="*/ 10 w 19"/>
                <a:gd name="T17" fmla="*/ 20 h 20"/>
                <a:gd name="T18" fmla="*/ 10 w 19"/>
                <a:gd name="T19" fmla="*/ 4 h 20"/>
                <a:gd name="T20" fmla="*/ 4 w 19"/>
                <a:gd name="T21" fmla="*/ 10 h 20"/>
                <a:gd name="T22" fmla="*/ 10 w 19"/>
                <a:gd name="T23" fmla="*/ 16 h 20"/>
                <a:gd name="T24" fmla="*/ 10 w 19"/>
                <a:gd name="T25" fmla="*/ 16 h 20"/>
                <a:gd name="T26" fmla="*/ 15 w 19"/>
                <a:gd name="T27" fmla="*/ 10 h 20"/>
                <a:gd name="T28" fmla="*/ 14 w 19"/>
                <a:gd name="T29" fmla="*/ 6 h 20"/>
                <a:gd name="T30" fmla="*/ 10 w 19"/>
                <a:gd name="T31" fmla="*/ 4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" h="20">
                  <a:moveTo>
                    <a:pt x="10" y="20"/>
                  </a:moveTo>
                  <a:cubicBezTo>
                    <a:pt x="10" y="20"/>
                    <a:pt x="10" y="20"/>
                    <a:pt x="10" y="20"/>
                  </a:cubicBezTo>
                  <a:cubicBezTo>
                    <a:pt x="4" y="20"/>
                    <a:pt x="0" y="15"/>
                    <a:pt x="0" y="10"/>
                  </a:cubicBezTo>
                  <a:cubicBezTo>
                    <a:pt x="0" y="5"/>
                    <a:pt x="4" y="0"/>
                    <a:pt x="10" y="0"/>
                  </a:cubicBezTo>
                  <a:cubicBezTo>
                    <a:pt x="12" y="0"/>
                    <a:pt x="15" y="1"/>
                    <a:pt x="17" y="3"/>
                  </a:cubicBezTo>
                  <a:cubicBezTo>
                    <a:pt x="18" y="5"/>
                    <a:pt x="19" y="8"/>
                    <a:pt x="19" y="10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19" y="16"/>
                    <a:pt x="15" y="20"/>
                    <a:pt x="10" y="20"/>
                  </a:cubicBezTo>
                  <a:close/>
                  <a:moveTo>
                    <a:pt x="10" y="4"/>
                  </a:moveTo>
                  <a:cubicBezTo>
                    <a:pt x="7" y="4"/>
                    <a:pt x="4" y="7"/>
                    <a:pt x="4" y="10"/>
                  </a:cubicBezTo>
                  <a:cubicBezTo>
                    <a:pt x="4" y="13"/>
                    <a:pt x="7" y="16"/>
                    <a:pt x="10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3" y="16"/>
                    <a:pt x="15" y="13"/>
                    <a:pt x="15" y="10"/>
                  </a:cubicBezTo>
                  <a:cubicBezTo>
                    <a:pt x="15" y="9"/>
                    <a:pt x="15" y="7"/>
                    <a:pt x="14" y="6"/>
                  </a:cubicBezTo>
                  <a:cubicBezTo>
                    <a:pt x="13" y="5"/>
                    <a:pt x="11" y="4"/>
                    <a:pt x="10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" name="íśḻiďê">
              <a:extLst>
                <a:ext uri="{FF2B5EF4-FFF2-40B4-BE49-F238E27FC236}">
                  <a16:creationId xmlns:a16="http://schemas.microsoft.com/office/drawing/2014/main" id="{A445F7C0-0931-42DC-B178-798C85FB2934}"/>
                </a:ext>
              </a:extLst>
            </p:cNvPr>
            <p:cNvSpPr/>
            <p:nvPr/>
          </p:nvSpPr>
          <p:spPr bwMode="auto">
            <a:xfrm>
              <a:off x="7292732" y="2319703"/>
              <a:ext cx="729639" cy="18317"/>
            </a:xfrm>
            <a:custGeom>
              <a:avLst/>
              <a:gdLst>
                <a:gd name="T0" fmla="*/ 2 w 201"/>
                <a:gd name="T1" fmla="*/ 0 h 5"/>
                <a:gd name="T2" fmla="*/ 2 w 201"/>
                <a:gd name="T3" fmla="*/ 0 h 5"/>
                <a:gd name="T4" fmla="*/ 0 w 201"/>
                <a:gd name="T5" fmla="*/ 2 h 5"/>
                <a:gd name="T6" fmla="*/ 2 w 201"/>
                <a:gd name="T7" fmla="*/ 4 h 5"/>
                <a:gd name="T8" fmla="*/ 199 w 201"/>
                <a:gd name="T9" fmla="*/ 5 h 5"/>
                <a:gd name="T10" fmla="*/ 199 w 201"/>
                <a:gd name="T11" fmla="*/ 5 h 5"/>
                <a:gd name="T12" fmla="*/ 201 w 201"/>
                <a:gd name="T13" fmla="*/ 3 h 5"/>
                <a:gd name="T14" fmla="*/ 199 w 201"/>
                <a:gd name="T15" fmla="*/ 1 h 5"/>
                <a:gd name="T16" fmla="*/ 2 w 201"/>
                <a:gd name="T1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1" h="5"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199" y="5"/>
                    <a:pt x="199" y="5"/>
                    <a:pt x="199" y="5"/>
                  </a:cubicBezTo>
                  <a:cubicBezTo>
                    <a:pt x="199" y="5"/>
                    <a:pt x="199" y="5"/>
                    <a:pt x="199" y="5"/>
                  </a:cubicBezTo>
                  <a:cubicBezTo>
                    <a:pt x="200" y="5"/>
                    <a:pt x="201" y="4"/>
                    <a:pt x="201" y="3"/>
                  </a:cubicBezTo>
                  <a:cubicBezTo>
                    <a:pt x="201" y="2"/>
                    <a:pt x="200" y="1"/>
                    <a:pt x="199" y="1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solidFill>
              <a:srgbClr val="7F7D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" name="ï$1idé">
              <a:extLst>
                <a:ext uri="{FF2B5EF4-FFF2-40B4-BE49-F238E27FC236}">
                  <a16:creationId xmlns:a16="http://schemas.microsoft.com/office/drawing/2014/main" id="{FA30E1F5-43DC-4B09-863A-09DEE940D37E}"/>
                </a:ext>
              </a:extLst>
            </p:cNvPr>
            <p:cNvSpPr/>
            <p:nvPr/>
          </p:nvSpPr>
          <p:spPr bwMode="auto">
            <a:xfrm>
              <a:off x="7292732" y="2635677"/>
              <a:ext cx="373979" cy="13738"/>
            </a:xfrm>
            <a:custGeom>
              <a:avLst/>
              <a:gdLst>
                <a:gd name="T0" fmla="*/ 2 w 103"/>
                <a:gd name="T1" fmla="*/ 0 h 4"/>
                <a:gd name="T2" fmla="*/ 2 w 103"/>
                <a:gd name="T3" fmla="*/ 0 h 4"/>
                <a:gd name="T4" fmla="*/ 0 w 103"/>
                <a:gd name="T5" fmla="*/ 2 h 4"/>
                <a:gd name="T6" fmla="*/ 2 w 103"/>
                <a:gd name="T7" fmla="*/ 4 h 4"/>
                <a:gd name="T8" fmla="*/ 101 w 103"/>
                <a:gd name="T9" fmla="*/ 4 h 4"/>
                <a:gd name="T10" fmla="*/ 101 w 103"/>
                <a:gd name="T11" fmla="*/ 4 h 4"/>
                <a:gd name="T12" fmla="*/ 103 w 103"/>
                <a:gd name="T13" fmla="*/ 2 h 4"/>
                <a:gd name="T14" fmla="*/ 101 w 103"/>
                <a:gd name="T15" fmla="*/ 0 h 4"/>
                <a:gd name="T16" fmla="*/ 2 w 103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3" h="4"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102" y="4"/>
                    <a:pt x="103" y="3"/>
                    <a:pt x="103" y="2"/>
                  </a:cubicBezTo>
                  <a:cubicBezTo>
                    <a:pt x="103" y="1"/>
                    <a:pt x="102" y="0"/>
                    <a:pt x="101" y="0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solidFill>
              <a:srgbClr val="7F7D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" name="iṣlíďê">
              <a:extLst>
                <a:ext uri="{FF2B5EF4-FFF2-40B4-BE49-F238E27FC236}">
                  <a16:creationId xmlns:a16="http://schemas.microsoft.com/office/drawing/2014/main" id="{CA2B15FA-CF9D-45EA-85B0-C8EFE501E9AB}"/>
                </a:ext>
              </a:extLst>
            </p:cNvPr>
            <p:cNvSpPr/>
            <p:nvPr/>
          </p:nvSpPr>
          <p:spPr bwMode="auto">
            <a:xfrm>
              <a:off x="7292732" y="2414343"/>
              <a:ext cx="225913" cy="13738"/>
            </a:xfrm>
            <a:custGeom>
              <a:avLst/>
              <a:gdLst>
                <a:gd name="T0" fmla="*/ 2 w 62"/>
                <a:gd name="T1" fmla="*/ 0 h 4"/>
                <a:gd name="T2" fmla="*/ 2 w 62"/>
                <a:gd name="T3" fmla="*/ 0 h 4"/>
                <a:gd name="T4" fmla="*/ 0 w 62"/>
                <a:gd name="T5" fmla="*/ 2 h 4"/>
                <a:gd name="T6" fmla="*/ 2 w 62"/>
                <a:gd name="T7" fmla="*/ 4 h 4"/>
                <a:gd name="T8" fmla="*/ 60 w 62"/>
                <a:gd name="T9" fmla="*/ 4 h 4"/>
                <a:gd name="T10" fmla="*/ 60 w 62"/>
                <a:gd name="T11" fmla="*/ 4 h 4"/>
                <a:gd name="T12" fmla="*/ 62 w 62"/>
                <a:gd name="T13" fmla="*/ 2 h 4"/>
                <a:gd name="T14" fmla="*/ 60 w 62"/>
                <a:gd name="T15" fmla="*/ 0 h 4"/>
                <a:gd name="T16" fmla="*/ 2 w 62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" h="4"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60" y="4"/>
                    <a:pt x="60" y="4"/>
                    <a:pt x="60" y="4"/>
                  </a:cubicBezTo>
                  <a:cubicBezTo>
                    <a:pt x="60" y="4"/>
                    <a:pt x="60" y="4"/>
                    <a:pt x="60" y="4"/>
                  </a:cubicBezTo>
                  <a:cubicBezTo>
                    <a:pt x="61" y="4"/>
                    <a:pt x="62" y="4"/>
                    <a:pt x="62" y="2"/>
                  </a:cubicBezTo>
                  <a:cubicBezTo>
                    <a:pt x="62" y="1"/>
                    <a:pt x="61" y="0"/>
                    <a:pt x="60" y="0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solidFill>
              <a:srgbClr val="7F7D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2" name="işḷïḍè">
              <a:extLst>
                <a:ext uri="{FF2B5EF4-FFF2-40B4-BE49-F238E27FC236}">
                  <a16:creationId xmlns:a16="http://schemas.microsoft.com/office/drawing/2014/main" id="{C81ADEC1-0AC6-4099-A829-E579A5BF100B}"/>
                </a:ext>
              </a:extLst>
            </p:cNvPr>
            <p:cNvSpPr/>
            <p:nvPr/>
          </p:nvSpPr>
          <p:spPr bwMode="auto">
            <a:xfrm>
              <a:off x="7550700" y="2414343"/>
              <a:ext cx="471671" cy="18317"/>
            </a:xfrm>
            <a:custGeom>
              <a:avLst/>
              <a:gdLst>
                <a:gd name="T0" fmla="*/ 2 w 130"/>
                <a:gd name="T1" fmla="*/ 0 h 5"/>
                <a:gd name="T2" fmla="*/ 0 w 130"/>
                <a:gd name="T3" fmla="*/ 2 h 5"/>
                <a:gd name="T4" fmla="*/ 2 w 130"/>
                <a:gd name="T5" fmla="*/ 4 h 5"/>
                <a:gd name="T6" fmla="*/ 128 w 130"/>
                <a:gd name="T7" fmla="*/ 5 h 5"/>
                <a:gd name="T8" fmla="*/ 130 w 130"/>
                <a:gd name="T9" fmla="*/ 3 h 5"/>
                <a:gd name="T10" fmla="*/ 128 w 130"/>
                <a:gd name="T11" fmla="*/ 1 h 5"/>
                <a:gd name="T12" fmla="*/ 2 w 130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0" h="5">
                  <a:moveTo>
                    <a:pt x="2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4"/>
                    <a:pt x="1" y="4"/>
                    <a:pt x="2" y="4"/>
                  </a:cubicBezTo>
                  <a:cubicBezTo>
                    <a:pt x="128" y="5"/>
                    <a:pt x="128" y="5"/>
                    <a:pt x="128" y="5"/>
                  </a:cubicBezTo>
                  <a:cubicBezTo>
                    <a:pt x="129" y="5"/>
                    <a:pt x="130" y="4"/>
                    <a:pt x="130" y="3"/>
                  </a:cubicBezTo>
                  <a:cubicBezTo>
                    <a:pt x="130" y="1"/>
                    <a:pt x="129" y="1"/>
                    <a:pt x="128" y="1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solidFill>
              <a:srgbClr val="7F7D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3" name="îSḻíḓe">
              <a:extLst>
                <a:ext uri="{FF2B5EF4-FFF2-40B4-BE49-F238E27FC236}">
                  <a16:creationId xmlns:a16="http://schemas.microsoft.com/office/drawing/2014/main" id="{A3C3ED34-3A77-4676-80EC-2F8446B79424}"/>
                </a:ext>
              </a:extLst>
            </p:cNvPr>
            <p:cNvSpPr/>
            <p:nvPr/>
          </p:nvSpPr>
          <p:spPr bwMode="auto">
            <a:xfrm>
              <a:off x="7292732" y="2525774"/>
              <a:ext cx="421298" cy="15264"/>
            </a:xfrm>
            <a:custGeom>
              <a:avLst/>
              <a:gdLst>
                <a:gd name="T0" fmla="*/ 2 w 116"/>
                <a:gd name="T1" fmla="*/ 0 h 4"/>
                <a:gd name="T2" fmla="*/ 2 w 116"/>
                <a:gd name="T3" fmla="*/ 0 h 4"/>
                <a:gd name="T4" fmla="*/ 0 w 116"/>
                <a:gd name="T5" fmla="*/ 2 h 4"/>
                <a:gd name="T6" fmla="*/ 2 w 116"/>
                <a:gd name="T7" fmla="*/ 4 h 4"/>
                <a:gd name="T8" fmla="*/ 114 w 116"/>
                <a:gd name="T9" fmla="*/ 4 h 4"/>
                <a:gd name="T10" fmla="*/ 114 w 116"/>
                <a:gd name="T11" fmla="*/ 4 h 4"/>
                <a:gd name="T12" fmla="*/ 116 w 116"/>
                <a:gd name="T13" fmla="*/ 2 h 4"/>
                <a:gd name="T14" fmla="*/ 114 w 116"/>
                <a:gd name="T15" fmla="*/ 0 h 4"/>
                <a:gd name="T16" fmla="*/ 2 w 116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6" h="4"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114" y="4"/>
                    <a:pt x="114" y="4"/>
                    <a:pt x="114" y="4"/>
                  </a:cubicBezTo>
                  <a:cubicBezTo>
                    <a:pt x="114" y="4"/>
                    <a:pt x="114" y="4"/>
                    <a:pt x="114" y="4"/>
                  </a:cubicBezTo>
                  <a:cubicBezTo>
                    <a:pt x="115" y="4"/>
                    <a:pt x="116" y="3"/>
                    <a:pt x="116" y="2"/>
                  </a:cubicBezTo>
                  <a:cubicBezTo>
                    <a:pt x="116" y="1"/>
                    <a:pt x="115" y="0"/>
                    <a:pt x="114" y="0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solidFill>
              <a:srgbClr val="7F7D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4" name="ïṥ1iďè">
              <a:extLst>
                <a:ext uri="{FF2B5EF4-FFF2-40B4-BE49-F238E27FC236}">
                  <a16:creationId xmlns:a16="http://schemas.microsoft.com/office/drawing/2014/main" id="{C78BE8CE-C956-4FCB-839A-8E13C4E1B1CF}"/>
                </a:ext>
              </a:extLst>
            </p:cNvPr>
            <p:cNvSpPr/>
            <p:nvPr/>
          </p:nvSpPr>
          <p:spPr bwMode="auto">
            <a:xfrm>
              <a:off x="7743032" y="2525774"/>
              <a:ext cx="279339" cy="15264"/>
            </a:xfrm>
            <a:custGeom>
              <a:avLst/>
              <a:gdLst>
                <a:gd name="T0" fmla="*/ 2 w 77"/>
                <a:gd name="T1" fmla="*/ 0 h 4"/>
                <a:gd name="T2" fmla="*/ 2 w 77"/>
                <a:gd name="T3" fmla="*/ 0 h 4"/>
                <a:gd name="T4" fmla="*/ 0 w 77"/>
                <a:gd name="T5" fmla="*/ 2 h 4"/>
                <a:gd name="T6" fmla="*/ 2 w 77"/>
                <a:gd name="T7" fmla="*/ 4 h 4"/>
                <a:gd name="T8" fmla="*/ 75 w 77"/>
                <a:gd name="T9" fmla="*/ 4 h 4"/>
                <a:gd name="T10" fmla="*/ 75 w 77"/>
                <a:gd name="T11" fmla="*/ 4 h 4"/>
                <a:gd name="T12" fmla="*/ 77 w 77"/>
                <a:gd name="T13" fmla="*/ 2 h 4"/>
                <a:gd name="T14" fmla="*/ 75 w 77"/>
                <a:gd name="T15" fmla="*/ 0 h 4"/>
                <a:gd name="T16" fmla="*/ 2 w 77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7" h="4"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0" y="0"/>
                    <a:pt x="0" y="1"/>
                    <a:pt x="0" y="2"/>
                  </a:cubicBezTo>
                  <a:cubicBezTo>
                    <a:pt x="0" y="3"/>
                    <a:pt x="0" y="4"/>
                    <a:pt x="2" y="4"/>
                  </a:cubicBezTo>
                  <a:cubicBezTo>
                    <a:pt x="75" y="4"/>
                    <a:pt x="75" y="4"/>
                    <a:pt x="75" y="4"/>
                  </a:cubicBezTo>
                  <a:cubicBezTo>
                    <a:pt x="75" y="4"/>
                    <a:pt x="75" y="4"/>
                    <a:pt x="75" y="4"/>
                  </a:cubicBezTo>
                  <a:cubicBezTo>
                    <a:pt x="76" y="4"/>
                    <a:pt x="77" y="3"/>
                    <a:pt x="77" y="2"/>
                  </a:cubicBezTo>
                  <a:cubicBezTo>
                    <a:pt x="77" y="1"/>
                    <a:pt x="76" y="0"/>
                    <a:pt x="75" y="0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solidFill>
              <a:srgbClr val="7F7D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5" name="islïḓe">
              <a:extLst>
                <a:ext uri="{FF2B5EF4-FFF2-40B4-BE49-F238E27FC236}">
                  <a16:creationId xmlns:a16="http://schemas.microsoft.com/office/drawing/2014/main" id="{17651976-1412-4351-829E-5FAAFA36652C}"/>
                </a:ext>
              </a:extLst>
            </p:cNvPr>
            <p:cNvSpPr/>
            <p:nvPr/>
          </p:nvSpPr>
          <p:spPr bwMode="auto">
            <a:xfrm>
              <a:off x="6666890" y="2196062"/>
              <a:ext cx="522043" cy="39534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6" name="iṣľîďé">
              <a:extLst>
                <a:ext uri="{FF2B5EF4-FFF2-40B4-BE49-F238E27FC236}">
                  <a16:creationId xmlns:a16="http://schemas.microsoft.com/office/drawing/2014/main" id="{814299CF-6574-474C-8C13-8805A85C3129}"/>
                </a:ext>
              </a:extLst>
            </p:cNvPr>
            <p:cNvSpPr/>
            <p:nvPr/>
          </p:nvSpPr>
          <p:spPr bwMode="auto">
            <a:xfrm>
              <a:off x="6749318" y="2472348"/>
              <a:ext cx="358714" cy="358714"/>
            </a:xfrm>
            <a:prstGeom prst="ellipse">
              <a:avLst/>
            </a:prstGeom>
            <a:solidFill>
              <a:srgbClr val="FBD7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7" name="îṩḻîḑê">
              <a:extLst>
                <a:ext uri="{FF2B5EF4-FFF2-40B4-BE49-F238E27FC236}">
                  <a16:creationId xmlns:a16="http://schemas.microsoft.com/office/drawing/2014/main" id="{161513F9-0193-425A-B173-74A30B79A019}"/>
                </a:ext>
              </a:extLst>
            </p:cNvPr>
            <p:cNvSpPr/>
            <p:nvPr/>
          </p:nvSpPr>
          <p:spPr bwMode="auto">
            <a:xfrm>
              <a:off x="6830219" y="2646362"/>
              <a:ext cx="198437" cy="13738"/>
            </a:xfrm>
            <a:custGeom>
              <a:avLst/>
              <a:gdLst>
                <a:gd name="T0" fmla="*/ 53 w 55"/>
                <a:gd name="T1" fmla="*/ 4 h 4"/>
                <a:gd name="T2" fmla="*/ 2 w 55"/>
                <a:gd name="T3" fmla="*/ 4 h 4"/>
                <a:gd name="T4" fmla="*/ 0 w 55"/>
                <a:gd name="T5" fmla="*/ 2 h 4"/>
                <a:gd name="T6" fmla="*/ 2 w 55"/>
                <a:gd name="T7" fmla="*/ 0 h 4"/>
                <a:gd name="T8" fmla="*/ 53 w 55"/>
                <a:gd name="T9" fmla="*/ 0 h 4"/>
                <a:gd name="T10" fmla="*/ 55 w 55"/>
                <a:gd name="T11" fmla="*/ 2 h 4"/>
                <a:gd name="T12" fmla="*/ 53 w 55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5" h="4">
                  <a:moveTo>
                    <a:pt x="53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4" y="0"/>
                    <a:pt x="55" y="0"/>
                    <a:pt x="55" y="2"/>
                  </a:cubicBezTo>
                  <a:cubicBezTo>
                    <a:pt x="55" y="3"/>
                    <a:pt x="54" y="4"/>
                    <a:pt x="53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8" name="íṩḻîḑê">
              <a:extLst>
                <a:ext uri="{FF2B5EF4-FFF2-40B4-BE49-F238E27FC236}">
                  <a16:creationId xmlns:a16="http://schemas.microsoft.com/office/drawing/2014/main" id="{3EA1187D-310D-462D-9DE5-37DC4FB59B8D}"/>
                </a:ext>
              </a:extLst>
            </p:cNvPr>
            <p:cNvSpPr/>
            <p:nvPr/>
          </p:nvSpPr>
          <p:spPr bwMode="auto">
            <a:xfrm>
              <a:off x="6920280" y="2554776"/>
              <a:ext cx="13738" cy="196912"/>
            </a:xfrm>
            <a:custGeom>
              <a:avLst/>
              <a:gdLst>
                <a:gd name="T0" fmla="*/ 2 w 4"/>
                <a:gd name="T1" fmla="*/ 54 h 54"/>
                <a:gd name="T2" fmla="*/ 0 w 4"/>
                <a:gd name="T3" fmla="*/ 52 h 54"/>
                <a:gd name="T4" fmla="*/ 0 w 4"/>
                <a:gd name="T5" fmla="*/ 2 h 54"/>
                <a:gd name="T6" fmla="*/ 2 w 4"/>
                <a:gd name="T7" fmla="*/ 0 h 54"/>
                <a:gd name="T8" fmla="*/ 4 w 4"/>
                <a:gd name="T9" fmla="*/ 2 h 54"/>
                <a:gd name="T10" fmla="*/ 4 w 4"/>
                <a:gd name="T11" fmla="*/ 52 h 54"/>
                <a:gd name="T12" fmla="*/ 2 w 4"/>
                <a:gd name="T13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54">
                  <a:moveTo>
                    <a:pt x="2" y="54"/>
                  </a:moveTo>
                  <a:cubicBezTo>
                    <a:pt x="1" y="54"/>
                    <a:pt x="0" y="53"/>
                    <a:pt x="0" y="5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4" y="0"/>
                    <a:pt x="4" y="0"/>
                    <a:pt x="4" y="2"/>
                  </a:cubicBezTo>
                  <a:cubicBezTo>
                    <a:pt x="4" y="52"/>
                    <a:pt x="4" y="52"/>
                    <a:pt x="4" y="52"/>
                  </a:cubicBezTo>
                  <a:cubicBezTo>
                    <a:pt x="4" y="53"/>
                    <a:pt x="4" y="54"/>
                    <a:pt x="2" y="5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9" name="ïśľiḋé">
              <a:extLst>
                <a:ext uri="{FF2B5EF4-FFF2-40B4-BE49-F238E27FC236}">
                  <a16:creationId xmlns:a16="http://schemas.microsoft.com/office/drawing/2014/main" id="{5A3FA6D4-0513-4923-8D0E-1BAF09D011AF}"/>
                </a:ext>
              </a:extLst>
            </p:cNvPr>
            <p:cNvSpPr/>
            <p:nvPr/>
          </p:nvSpPr>
          <p:spPr bwMode="auto">
            <a:xfrm>
              <a:off x="6321914" y="2583778"/>
              <a:ext cx="334291" cy="570889"/>
            </a:xfrm>
            <a:custGeom>
              <a:avLst/>
              <a:gdLst>
                <a:gd name="T0" fmla="*/ 79 w 92"/>
                <a:gd name="T1" fmla="*/ 147 h 157"/>
                <a:gd name="T2" fmla="*/ 60 w 92"/>
                <a:gd name="T3" fmla="*/ 72 h 157"/>
                <a:gd name="T4" fmla="*/ 82 w 92"/>
                <a:gd name="T5" fmla="*/ 44 h 157"/>
                <a:gd name="T6" fmla="*/ 90 w 92"/>
                <a:gd name="T7" fmla="*/ 14 h 157"/>
                <a:gd name="T8" fmla="*/ 88 w 92"/>
                <a:gd name="T9" fmla="*/ 10 h 157"/>
                <a:gd name="T10" fmla="*/ 61 w 92"/>
                <a:gd name="T11" fmla="*/ 13 h 157"/>
                <a:gd name="T12" fmla="*/ 37 w 92"/>
                <a:gd name="T13" fmla="*/ 38 h 157"/>
                <a:gd name="T14" fmla="*/ 3 w 92"/>
                <a:gd name="T15" fmla="*/ 109 h 157"/>
                <a:gd name="T16" fmla="*/ 0 w 92"/>
                <a:gd name="T17" fmla="*/ 129 h 157"/>
                <a:gd name="T18" fmla="*/ 79 w 92"/>
                <a:gd name="T19" fmla="*/ 147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2" h="157">
                  <a:moveTo>
                    <a:pt x="79" y="147"/>
                  </a:moveTo>
                  <a:cubicBezTo>
                    <a:pt x="90" y="97"/>
                    <a:pt x="60" y="72"/>
                    <a:pt x="60" y="72"/>
                  </a:cubicBezTo>
                  <a:cubicBezTo>
                    <a:pt x="60" y="72"/>
                    <a:pt x="70" y="61"/>
                    <a:pt x="82" y="44"/>
                  </a:cubicBezTo>
                  <a:cubicBezTo>
                    <a:pt x="92" y="31"/>
                    <a:pt x="91" y="19"/>
                    <a:pt x="90" y="14"/>
                  </a:cubicBezTo>
                  <a:cubicBezTo>
                    <a:pt x="89" y="13"/>
                    <a:pt x="89" y="11"/>
                    <a:pt x="88" y="10"/>
                  </a:cubicBezTo>
                  <a:cubicBezTo>
                    <a:pt x="84" y="7"/>
                    <a:pt x="75" y="0"/>
                    <a:pt x="61" y="13"/>
                  </a:cubicBezTo>
                  <a:cubicBezTo>
                    <a:pt x="53" y="20"/>
                    <a:pt x="44" y="30"/>
                    <a:pt x="37" y="38"/>
                  </a:cubicBezTo>
                  <a:cubicBezTo>
                    <a:pt x="20" y="59"/>
                    <a:pt x="8" y="83"/>
                    <a:pt x="3" y="109"/>
                  </a:cubicBezTo>
                  <a:cubicBezTo>
                    <a:pt x="1" y="116"/>
                    <a:pt x="0" y="122"/>
                    <a:pt x="0" y="129"/>
                  </a:cubicBezTo>
                  <a:cubicBezTo>
                    <a:pt x="0" y="157"/>
                    <a:pt x="79" y="147"/>
                    <a:pt x="79" y="147"/>
                  </a:cubicBezTo>
                  <a:close/>
                </a:path>
              </a:pathLst>
            </a:custGeom>
            <a:solidFill>
              <a:srgbClr val="F7C9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0" name="îşļïḋê">
              <a:extLst>
                <a:ext uri="{FF2B5EF4-FFF2-40B4-BE49-F238E27FC236}">
                  <a16:creationId xmlns:a16="http://schemas.microsoft.com/office/drawing/2014/main" id="{48AD7C31-2C15-452F-BFB9-6936DE178CB3}"/>
                </a:ext>
              </a:extLst>
            </p:cNvPr>
            <p:cNvSpPr/>
            <p:nvPr/>
          </p:nvSpPr>
          <p:spPr bwMode="auto">
            <a:xfrm>
              <a:off x="6268488" y="3948418"/>
              <a:ext cx="64111" cy="413666"/>
            </a:xfrm>
            <a:custGeom>
              <a:avLst/>
              <a:gdLst>
                <a:gd name="T0" fmla="*/ 0 w 42"/>
                <a:gd name="T1" fmla="*/ 0 h 271"/>
                <a:gd name="T2" fmla="*/ 38 w 42"/>
                <a:gd name="T3" fmla="*/ 271 h 271"/>
                <a:gd name="T4" fmla="*/ 42 w 42"/>
                <a:gd name="T5" fmla="*/ 19 h 271"/>
                <a:gd name="T6" fmla="*/ 0 w 42"/>
                <a:gd name="T7" fmla="*/ 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2" h="271">
                  <a:moveTo>
                    <a:pt x="0" y="0"/>
                  </a:moveTo>
                  <a:lnTo>
                    <a:pt x="38" y="271"/>
                  </a:lnTo>
                  <a:lnTo>
                    <a:pt x="42" y="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AB4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1" name="î$1îḓê">
              <a:extLst>
                <a:ext uri="{FF2B5EF4-FFF2-40B4-BE49-F238E27FC236}">
                  <a16:creationId xmlns:a16="http://schemas.microsoft.com/office/drawing/2014/main" id="{66CB477E-CE5F-4850-BFCE-FB8F886B2037}"/>
                </a:ext>
              </a:extLst>
            </p:cNvPr>
            <p:cNvSpPr/>
            <p:nvPr/>
          </p:nvSpPr>
          <p:spPr bwMode="auto">
            <a:xfrm>
              <a:off x="6268488" y="3948418"/>
              <a:ext cx="64111" cy="413666"/>
            </a:xfrm>
            <a:custGeom>
              <a:avLst/>
              <a:gdLst>
                <a:gd name="T0" fmla="*/ 0 w 42"/>
                <a:gd name="T1" fmla="*/ 0 h 271"/>
                <a:gd name="T2" fmla="*/ 38 w 42"/>
                <a:gd name="T3" fmla="*/ 271 h 271"/>
                <a:gd name="T4" fmla="*/ 42 w 42"/>
                <a:gd name="T5" fmla="*/ 19 h 271"/>
                <a:gd name="T6" fmla="*/ 0 w 42"/>
                <a:gd name="T7" fmla="*/ 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2" h="271">
                  <a:moveTo>
                    <a:pt x="0" y="0"/>
                  </a:moveTo>
                  <a:lnTo>
                    <a:pt x="38" y="271"/>
                  </a:lnTo>
                  <a:lnTo>
                    <a:pt x="42" y="19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2" name="ïṧ1íďè">
              <a:extLst>
                <a:ext uri="{FF2B5EF4-FFF2-40B4-BE49-F238E27FC236}">
                  <a16:creationId xmlns:a16="http://schemas.microsoft.com/office/drawing/2014/main" id="{8FB8ED86-DD0E-4CFC-9E2E-642779C35B4B}"/>
                </a:ext>
              </a:extLst>
            </p:cNvPr>
            <p:cNvSpPr/>
            <p:nvPr/>
          </p:nvSpPr>
          <p:spPr bwMode="auto">
            <a:xfrm>
              <a:off x="5720496" y="3386687"/>
              <a:ext cx="532729" cy="888389"/>
            </a:xfrm>
            <a:custGeom>
              <a:avLst/>
              <a:gdLst>
                <a:gd name="T0" fmla="*/ 0 w 147"/>
                <a:gd name="T1" fmla="*/ 0 h 245"/>
                <a:gd name="T2" fmla="*/ 147 w 147"/>
                <a:gd name="T3" fmla="*/ 153 h 245"/>
                <a:gd name="T4" fmla="*/ 51 w 147"/>
                <a:gd name="T5" fmla="*/ 216 h 245"/>
                <a:gd name="T6" fmla="*/ 0 w 147"/>
                <a:gd name="T7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7" h="245">
                  <a:moveTo>
                    <a:pt x="0" y="0"/>
                  </a:moveTo>
                  <a:cubicBezTo>
                    <a:pt x="0" y="0"/>
                    <a:pt x="63" y="8"/>
                    <a:pt x="147" y="153"/>
                  </a:cubicBezTo>
                  <a:cubicBezTo>
                    <a:pt x="147" y="153"/>
                    <a:pt x="58" y="245"/>
                    <a:pt x="51" y="216"/>
                  </a:cubicBezTo>
                  <a:cubicBezTo>
                    <a:pt x="27" y="128"/>
                    <a:pt x="3" y="32"/>
                    <a:pt x="0" y="0"/>
                  </a:cubicBezTo>
                  <a:close/>
                </a:path>
              </a:pathLst>
            </a:custGeom>
            <a:solidFill>
              <a:srgbClr val="FBD7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3" name="iṡḻíḓé">
              <a:extLst>
                <a:ext uri="{FF2B5EF4-FFF2-40B4-BE49-F238E27FC236}">
                  <a16:creationId xmlns:a16="http://schemas.microsoft.com/office/drawing/2014/main" id="{5C721CE3-9142-4EA8-B5B0-B27C3E7585E9}"/>
                </a:ext>
              </a:extLst>
            </p:cNvPr>
            <p:cNvSpPr/>
            <p:nvPr/>
          </p:nvSpPr>
          <p:spPr bwMode="auto">
            <a:xfrm>
              <a:off x="5923513" y="3814091"/>
              <a:ext cx="170962" cy="319027"/>
            </a:xfrm>
            <a:custGeom>
              <a:avLst/>
              <a:gdLst>
                <a:gd name="T0" fmla="*/ 79 w 112"/>
                <a:gd name="T1" fmla="*/ 209 h 209"/>
                <a:gd name="T2" fmla="*/ 0 w 112"/>
                <a:gd name="T3" fmla="*/ 0 h 209"/>
                <a:gd name="T4" fmla="*/ 112 w 112"/>
                <a:gd name="T5" fmla="*/ 181 h 209"/>
                <a:gd name="T6" fmla="*/ 79 w 112"/>
                <a:gd name="T7" fmla="*/ 209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2" h="209">
                  <a:moveTo>
                    <a:pt x="79" y="209"/>
                  </a:moveTo>
                  <a:lnTo>
                    <a:pt x="0" y="0"/>
                  </a:lnTo>
                  <a:lnTo>
                    <a:pt x="112" y="181"/>
                  </a:lnTo>
                  <a:lnTo>
                    <a:pt x="79" y="209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4" name="îṥľíďè">
              <a:extLst>
                <a:ext uri="{FF2B5EF4-FFF2-40B4-BE49-F238E27FC236}">
                  <a16:creationId xmlns:a16="http://schemas.microsoft.com/office/drawing/2014/main" id="{F79FA7F7-3621-47AE-A589-11F4392CFB26}"/>
                </a:ext>
              </a:extLst>
            </p:cNvPr>
            <p:cNvSpPr/>
            <p:nvPr/>
          </p:nvSpPr>
          <p:spPr bwMode="auto">
            <a:xfrm>
              <a:off x="3852131" y="3321050"/>
              <a:ext cx="2314087" cy="2394989"/>
            </a:xfrm>
            <a:custGeom>
              <a:avLst/>
              <a:gdLst>
                <a:gd name="T0" fmla="*/ 627 w 639"/>
                <a:gd name="T1" fmla="*/ 285 h 660"/>
                <a:gd name="T2" fmla="*/ 572 w 639"/>
                <a:gd name="T3" fmla="*/ 136 h 660"/>
                <a:gd name="T4" fmla="*/ 428 w 639"/>
                <a:gd name="T5" fmla="*/ 1 h 660"/>
                <a:gd name="T6" fmla="*/ 222 w 639"/>
                <a:gd name="T7" fmla="*/ 2 h 660"/>
                <a:gd name="T8" fmla="*/ 161 w 639"/>
                <a:gd name="T9" fmla="*/ 24 h 660"/>
                <a:gd name="T10" fmla="*/ 138 w 639"/>
                <a:gd name="T11" fmla="*/ 49 h 660"/>
                <a:gd name="T12" fmla="*/ 138 w 639"/>
                <a:gd name="T13" fmla="*/ 49 h 660"/>
                <a:gd name="T14" fmla="*/ 138 w 639"/>
                <a:gd name="T15" fmla="*/ 49 h 660"/>
                <a:gd name="T16" fmla="*/ 129 w 639"/>
                <a:gd name="T17" fmla="*/ 63 h 660"/>
                <a:gd name="T18" fmla="*/ 8 w 639"/>
                <a:gd name="T19" fmla="*/ 266 h 660"/>
                <a:gd name="T20" fmla="*/ 23 w 639"/>
                <a:gd name="T21" fmla="*/ 305 h 660"/>
                <a:gd name="T22" fmla="*/ 117 w 639"/>
                <a:gd name="T23" fmla="*/ 339 h 660"/>
                <a:gd name="T24" fmla="*/ 120 w 639"/>
                <a:gd name="T25" fmla="*/ 660 h 660"/>
                <a:gd name="T26" fmla="*/ 576 w 639"/>
                <a:gd name="T27" fmla="*/ 660 h 660"/>
                <a:gd name="T28" fmla="*/ 591 w 639"/>
                <a:gd name="T29" fmla="*/ 427 h 660"/>
                <a:gd name="T30" fmla="*/ 617 w 639"/>
                <a:gd name="T31" fmla="*/ 387 h 660"/>
                <a:gd name="T32" fmla="*/ 627 w 639"/>
                <a:gd name="T33" fmla="*/ 285 h 6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39" h="660">
                  <a:moveTo>
                    <a:pt x="627" y="285"/>
                  </a:moveTo>
                  <a:cubicBezTo>
                    <a:pt x="572" y="136"/>
                    <a:pt x="572" y="136"/>
                    <a:pt x="572" y="136"/>
                  </a:cubicBezTo>
                  <a:cubicBezTo>
                    <a:pt x="572" y="32"/>
                    <a:pt x="522" y="0"/>
                    <a:pt x="428" y="1"/>
                  </a:cubicBezTo>
                  <a:cubicBezTo>
                    <a:pt x="222" y="2"/>
                    <a:pt x="222" y="2"/>
                    <a:pt x="222" y="2"/>
                  </a:cubicBezTo>
                  <a:cubicBezTo>
                    <a:pt x="200" y="2"/>
                    <a:pt x="178" y="10"/>
                    <a:pt x="161" y="24"/>
                  </a:cubicBezTo>
                  <a:cubicBezTo>
                    <a:pt x="152" y="31"/>
                    <a:pt x="144" y="39"/>
                    <a:pt x="138" y="49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5" y="53"/>
                    <a:pt x="132" y="58"/>
                    <a:pt x="129" y="63"/>
                  </a:cubicBezTo>
                  <a:cubicBezTo>
                    <a:pt x="8" y="266"/>
                    <a:pt x="8" y="266"/>
                    <a:pt x="8" y="266"/>
                  </a:cubicBezTo>
                  <a:cubicBezTo>
                    <a:pt x="0" y="281"/>
                    <a:pt x="7" y="300"/>
                    <a:pt x="23" y="305"/>
                  </a:cubicBezTo>
                  <a:cubicBezTo>
                    <a:pt x="117" y="339"/>
                    <a:pt x="117" y="339"/>
                    <a:pt x="117" y="339"/>
                  </a:cubicBezTo>
                  <a:cubicBezTo>
                    <a:pt x="120" y="660"/>
                    <a:pt x="120" y="660"/>
                    <a:pt x="120" y="660"/>
                  </a:cubicBezTo>
                  <a:cubicBezTo>
                    <a:pt x="576" y="660"/>
                    <a:pt x="576" y="660"/>
                    <a:pt x="576" y="660"/>
                  </a:cubicBezTo>
                  <a:cubicBezTo>
                    <a:pt x="591" y="427"/>
                    <a:pt x="591" y="427"/>
                    <a:pt x="591" y="427"/>
                  </a:cubicBezTo>
                  <a:cubicBezTo>
                    <a:pt x="617" y="387"/>
                    <a:pt x="617" y="387"/>
                    <a:pt x="617" y="387"/>
                  </a:cubicBezTo>
                  <a:cubicBezTo>
                    <a:pt x="636" y="357"/>
                    <a:pt x="639" y="319"/>
                    <a:pt x="627" y="285"/>
                  </a:cubicBezTo>
                </a:path>
              </a:pathLst>
            </a:custGeom>
            <a:solidFill>
              <a:srgbClr val="FBD7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  <p:sp>
          <p:nvSpPr>
            <p:cNvPr id="135" name="î$lïdê">
              <a:extLst>
                <a:ext uri="{FF2B5EF4-FFF2-40B4-BE49-F238E27FC236}">
                  <a16:creationId xmlns:a16="http://schemas.microsoft.com/office/drawing/2014/main" id="{A5153F7B-31F0-48BB-B5DF-D828988B0632}"/>
                </a:ext>
              </a:extLst>
            </p:cNvPr>
            <p:cNvSpPr/>
            <p:nvPr/>
          </p:nvSpPr>
          <p:spPr bwMode="auto">
            <a:xfrm>
              <a:off x="4714570" y="2206747"/>
              <a:ext cx="1115830" cy="1419591"/>
            </a:xfrm>
            <a:custGeom>
              <a:avLst/>
              <a:gdLst>
                <a:gd name="T0" fmla="*/ 251 w 308"/>
                <a:gd name="T1" fmla="*/ 9 h 391"/>
                <a:gd name="T2" fmla="*/ 247 w 308"/>
                <a:gd name="T3" fmla="*/ 0 h 391"/>
                <a:gd name="T4" fmla="*/ 113 w 308"/>
                <a:gd name="T5" fmla="*/ 72 h 391"/>
                <a:gd name="T6" fmla="*/ 54 w 308"/>
                <a:gd name="T7" fmla="*/ 151 h 391"/>
                <a:gd name="T8" fmla="*/ 61 w 308"/>
                <a:gd name="T9" fmla="*/ 91 h 391"/>
                <a:gd name="T10" fmla="*/ 30 w 308"/>
                <a:gd name="T11" fmla="*/ 78 h 391"/>
                <a:gd name="T12" fmla="*/ 2 w 308"/>
                <a:gd name="T13" fmla="*/ 114 h 391"/>
                <a:gd name="T14" fmla="*/ 40 w 308"/>
                <a:gd name="T15" fmla="*/ 159 h 391"/>
                <a:gd name="T16" fmla="*/ 48 w 308"/>
                <a:gd name="T17" fmla="*/ 160 h 391"/>
                <a:gd name="T18" fmla="*/ 48 w 308"/>
                <a:gd name="T19" fmla="*/ 321 h 391"/>
                <a:gd name="T20" fmla="*/ 118 w 308"/>
                <a:gd name="T21" fmla="*/ 391 h 391"/>
                <a:gd name="T22" fmla="*/ 131 w 308"/>
                <a:gd name="T23" fmla="*/ 391 h 391"/>
                <a:gd name="T24" fmla="*/ 201 w 308"/>
                <a:gd name="T25" fmla="*/ 321 h 391"/>
                <a:gd name="T26" fmla="*/ 201 w 308"/>
                <a:gd name="T27" fmla="*/ 297 h 391"/>
                <a:gd name="T28" fmla="*/ 266 w 308"/>
                <a:gd name="T29" fmla="*/ 254 h 391"/>
                <a:gd name="T30" fmla="*/ 298 w 308"/>
                <a:gd name="T31" fmla="*/ 183 h 391"/>
                <a:gd name="T32" fmla="*/ 307 w 308"/>
                <a:gd name="T33" fmla="*/ 79 h 391"/>
                <a:gd name="T34" fmla="*/ 308 w 308"/>
                <a:gd name="T35" fmla="*/ 64 h 391"/>
                <a:gd name="T36" fmla="*/ 251 w 308"/>
                <a:gd name="T37" fmla="*/ 9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08" h="391">
                  <a:moveTo>
                    <a:pt x="251" y="9"/>
                  </a:moveTo>
                  <a:cubicBezTo>
                    <a:pt x="249" y="6"/>
                    <a:pt x="248" y="3"/>
                    <a:pt x="247" y="0"/>
                  </a:cubicBezTo>
                  <a:cubicBezTo>
                    <a:pt x="228" y="41"/>
                    <a:pt x="196" y="66"/>
                    <a:pt x="113" y="72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61" y="91"/>
                    <a:pt x="61" y="91"/>
                    <a:pt x="61" y="91"/>
                  </a:cubicBezTo>
                  <a:cubicBezTo>
                    <a:pt x="49" y="88"/>
                    <a:pt x="38" y="84"/>
                    <a:pt x="30" y="78"/>
                  </a:cubicBezTo>
                  <a:cubicBezTo>
                    <a:pt x="14" y="83"/>
                    <a:pt x="3" y="97"/>
                    <a:pt x="2" y="114"/>
                  </a:cubicBezTo>
                  <a:cubicBezTo>
                    <a:pt x="0" y="137"/>
                    <a:pt x="17" y="157"/>
                    <a:pt x="40" y="159"/>
                  </a:cubicBezTo>
                  <a:cubicBezTo>
                    <a:pt x="48" y="160"/>
                    <a:pt x="48" y="160"/>
                    <a:pt x="48" y="160"/>
                  </a:cubicBezTo>
                  <a:cubicBezTo>
                    <a:pt x="48" y="321"/>
                    <a:pt x="48" y="321"/>
                    <a:pt x="48" y="321"/>
                  </a:cubicBezTo>
                  <a:cubicBezTo>
                    <a:pt x="48" y="359"/>
                    <a:pt x="79" y="391"/>
                    <a:pt x="118" y="391"/>
                  </a:cubicBezTo>
                  <a:cubicBezTo>
                    <a:pt x="131" y="391"/>
                    <a:pt x="131" y="391"/>
                    <a:pt x="131" y="391"/>
                  </a:cubicBezTo>
                  <a:cubicBezTo>
                    <a:pt x="170" y="391"/>
                    <a:pt x="201" y="359"/>
                    <a:pt x="201" y="321"/>
                  </a:cubicBezTo>
                  <a:cubicBezTo>
                    <a:pt x="201" y="297"/>
                    <a:pt x="201" y="297"/>
                    <a:pt x="201" y="297"/>
                  </a:cubicBezTo>
                  <a:cubicBezTo>
                    <a:pt x="227" y="291"/>
                    <a:pt x="250" y="275"/>
                    <a:pt x="266" y="254"/>
                  </a:cubicBezTo>
                  <a:cubicBezTo>
                    <a:pt x="284" y="236"/>
                    <a:pt x="296" y="211"/>
                    <a:pt x="298" y="183"/>
                  </a:cubicBezTo>
                  <a:cubicBezTo>
                    <a:pt x="307" y="79"/>
                    <a:pt x="307" y="79"/>
                    <a:pt x="307" y="79"/>
                  </a:cubicBezTo>
                  <a:cubicBezTo>
                    <a:pt x="308" y="74"/>
                    <a:pt x="308" y="69"/>
                    <a:pt x="308" y="64"/>
                  </a:cubicBezTo>
                  <a:cubicBezTo>
                    <a:pt x="288" y="44"/>
                    <a:pt x="260" y="28"/>
                    <a:pt x="251" y="9"/>
                  </a:cubicBezTo>
                </a:path>
              </a:pathLst>
            </a:custGeom>
            <a:solidFill>
              <a:srgbClr val="F7C9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6" name="ïṧliḓè">
              <a:extLst>
                <a:ext uri="{FF2B5EF4-FFF2-40B4-BE49-F238E27FC236}">
                  <a16:creationId xmlns:a16="http://schemas.microsoft.com/office/drawing/2014/main" id="{3E523135-F35F-4DEC-B9D2-F1440E0F866D}"/>
                </a:ext>
              </a:extLst>
            </p:cNvPr>
            <p:cNvSpPr/>
            <p:nvPr/>
          </p:nvSpPr>
          <p:spPr bwMode="auto">
            <a:xfrm>
              <a:off x="4670304" y="3339367"/>
              <a:ext cx="917392" cy="479303"/>
            </a:xfrm>
            <a:custGeom>
              <a:avLst/>
              <a:gdLst>
                <a:gd name="T0" fmla="*/ 156 w 253"/>
                <a:gd name="T1" fmla="*/ 128 h 132"/>
                <a:gd name="T2" fmla="*/ 156 w 253"/>
                <a:gd name="T3" fmla="*/ 95 h 132"/>
                <a:gd name="T4" fmla="*/ 61 w 253"/>
                <a:gd name="T5" fmla="*/ 0 h 132"/>
                <a:gd name="T6" fmla="*/ 55 w 253"/>
                <a:gd name="T7" fmla="*/ 0 h 132"/>
                <a:gd name="T8" fmla="*/ 0 w 253"/>
                <a:gd name="T9" fmla="*/ 132 h 132"/>
                <a:gd name="T10" fmla="*/ 157 w 253"/>
                <a:gd name="T11" fmla="*/ 128 h 132"/>
                <a:gd name="T12" fmla="*/ 157 w 253"/>
                <a:gd name="T13" fmla="*/ 95 h 132"/>
                <a:gd name="T14" fmla="*/ 253 w 253"/>
                <a:gd name="T15" fmla="*/ 0 h 132"/>
                <a:gd name="T16" fmla="*/ 156 w 253"/>
                <a:gd name="T17" fmla="*/ 128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3" h="132">
                  <a:moveTo>
                    <a:pt x="156" y="128"/>
                  </a:moveTo>
                  <a:cubicBezTo>
                    <a:pt x="156" y="95"/>
                    <a:pt x="156" y="95"/>
                    <a:pt x="156" y="95"/>
                  </a:cubicBezTo>
                  <a:cubicBezTo>
                    <a:pt x="156" y="43"/>
                    <a:pt x="113" y="0"/>
                    <a:pt x="61" y="0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0" y="132"/>
                    <a:pt x="0" y="132"/>
                    <a:pt x="0" y="132"/>
                  </a:cubicBezTo>
                  <a:cubicBezTo>
                    <a:pt x="157" y="128"/>
                    <a:pt x="157" y="128"/>
                    <a:pt x="157" y="128"/>
                  </a:cubicBezTo>
                  <a:cubicBezTo>
                    <a:pt x="157" y="95"/>
                    <a:pt x="157" y="95"/>
                    <a:pt x="157" y="95"/>
                  </a:cubicBezTo>
                  <a:cubicBezTo>
                    <a:pt x="157" y="43"/>
                    <a:pt x="200" y="0"/>
                    <a:pt x="253" y="0"/>
                  </a:cubicBezTo>
                  <a:cubicBezTo>
                    <a:pt x="156" y="128"/>
                    <a:pt x="156" y="128"/>
                    <a:pt x="156" y="128"/>
                  </a:cubicBezTo>
                </a:path>
              </a:pathLst>
            </a:custGeom>
            <a:solidFill>
              <a:srgbClr val="FBD7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7" name="îşḷïḓê">
              <a:extLst>
                <a:ext uri="{FF2B5EF4-FFF2-40B4-BE49-F238E27FC236}">
                  <a16:creationId xmlns:a16="http://schemas.microsoft.com/office/drawing/2014/main" id="{883D97C5-3F17-40C3-A10A-8F2817D58C8E}"/>
                </a:ext>
              </a:extLst>
            </p:cNvPr>
            <p:cNvSpPr/>
            <p:nvPr/>
          </p:nvSpPr>
          <p:spPr bwMode="auto">
            <a:xfrm>
              <a:off x="5290039" y="3600389"/>
              <a:ext cx="36635" cy="36635"/>
            </a:xfrm>
            <a:prstGeom prst="ellipse">
              <a:avLst/>
            </a:prstGeom>
            <a:solidFill>
              <a:srgbClr val="5574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8" name="îṥľiḓê">
              <a:extLst>
                <a:ext uri="{FF2B5EF4-FFF2-40B4-BE49-F238E27FC236}">
                  <a16:creationId xmlns:a16="http://schemas.microsoft.com/office/drawing/2014/main" id="{F5B7F22F-F815-41F9-BD55-D9E1167DF8D0}"/>
                </a:ext>
              </a:extLst>
            </p:cNvPr>
            <p:cNvSpPr/>
            <p:nvPr/>
          </p:nvSpPr>
          <p:spPr bwMode="auto">
            <a:xfrm>
              <a:off x="5290039" y="3742348"/>
              <a:ext cx="36635" cy="35109"/>
            </a:xfrm>
            <a:prstGeom prst="ellipse">
              <a:avLst/>
            </a:prstGeom>
            <a:solidFill>
              <a:srgbClr val="5574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9" name="îṡliḋé">
              <a:extLst>
                <a:ext uri="{FF2B5EF4-FFF2-40B4-BE49-F238E27FC236}">
                  <a16:creationId xmlns:a16="http://schemas.microsoft.com/office/drawing/2014/main" id="{EFE4445C-5F12-4D48-AFD3-B95A5D891F8B}"/>
                </a:ext>
              </a:extLst>
            </p:cNvPr>
            <p:cNvSpPr/>
            <p:nvPr/>
          </p:nvSpPr>
          <p:spPr bwMode="auto">
            <a:xfrm>
              <a:off x="4909955" y="2754740"/>
              <a:ext cx="1527" cy="1527"/>
            </a:xfrm>
            <a:prstGeom prst="rect">
              <a:avLst/>
            </a:prstGeom>
            <a:solidFill>
              <a:srgbClr val="3531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0" name="íślîḓè">
              <a:extLst>
                <a:ext uri="{FF2B5EF4-FFF2-40B4-BE49-F238E27FC236}">
                  <a16:creationId xmlns:a16="http://schemas.microsoft.com/office/drawing/2014/main" id="{A0B764A1-EB16-408E-BF7D-6DAF6EEF7D3E}"/>
                </a:ext>
              </a:extLst>
            </p:cNvPr>
            <p:cNvSpPr/>
            <p:nvPr/>
          </p:nvSpPr>
          <p:spPr bwMode="auto">
            <a:xfrm>
              <a:off x="4909955" y="275474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1" name="îşḷiḑe">
              <a:extLst>
                <a:ext uri="{FF2B5EF4-FFF2-40B4-BE49-F238E27FC236}">
                  <a16:creationId xmlns:a16="http://schemas.microsoft.com/office/drawing/2014/main" id="{9F85D665-A91C-45B7-BFB8-189072236848}"/>
                </a:ext>
              </a:extLst>
            </p:cNvPr>
            <p:cNvSpPr/>
            <p:nvPr/>
          </p:nvSpPr>
          <p:spPr bwMode="auto">
            <a:xfrm>
              <a:off x="4931325" y="2536458"/>
              <a:ext cx="3053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1 w 1"/>
                <a:gd name="T4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764F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2" name="isļîḑê">
              <a:extLst>
                <a:ext uri="{FF2B5EF4-FFF2-40B4-BE49-F238E27FC236}">
                  <a16:creationId xmlns:a16="http://schemas.microsoft.com/office/drawing/2014/main" id="{06A91CFD-CD22-41EA-BD13-BF72C0C0FDE4}"/>
                </a:ext>
              </a:extLst>
            </p:cNvPr>
            <p:cNvSpPr/>
            <p:nvPr/>
          </p:nvSpPr>
          <p:spPr bwMode="auto">
            <a:xfrm>
              <a:off x="4909955" y="2536458"/>
              <a:ext cx="24423" cy="218282"/>
            </a:xfrm>
            <a:custGeom>
              <a:avLst/>
              <a:gdLst>
                <a:gd name="T0" fmla="*/ 6 w 7"/>
                <a:gd name="T1" fmla="*/ 0 h 60"/>
                <a:gd name="T2" fmla="*/ 4 w 7"/>
                <a:gd name="T3" fmla="*/ 16 h 60"/>
                <a:gd name="T4" fmla="*/ 0 w 7"/>
                <a:gd name="T5" fmla="*/ 60 h 60"/>
                <a:gd name="T6" fmla="*/ 7 w 7"/>
                <a:gd name="T7" fmla="*/ 0 h 60"/>
                <a:gd name="T8" fmla="*/ 6 w 7"/>
                <a:gd name="T9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60">
                  <a:moveTo>
                    <a:pt x="6" y="0"/>
                  </a:moveTo>
                  <a:cubicBezTo>
                    <a:pt x="5" y="5"/>
                    <a:pt x="4" y="11"/>
                    <a:pt x="4" y="16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6" y="0"/>
                  </a:cubicBezTo>
                </a:path>
              </a:pathLst>
            </a:custGeom>
            <a:solidFill>
              <a:srgbClr val="FAB6A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3" name="îṣḷîḑè">
              <a:extLst>
                <a:ext uri="{FF2B5EF4-FFF2-40B4-BE49-F238E27FC236}">
                  <a16:creationId xmlns:a16="http://schemas.microsoft.com/office/drawing/2014/main" id="{5CB1ED35-B431-473D-A500-04F857259434}"/>
                </a:ext>
              </a:extLst>
            </p:cNvPr>
            <p:cNvSpPr/>
            <p:nvPr/>
          </p:nvSpPr>
          <p:spPr bwMode="auto">
            <a:xfrm>
              <a:off x="4909955" y="2699788"/>
              <a:ext cx="633474" cy="595312"/>
            </a:xfrm>
            <a:custGeom>
              <a:avLst/>
              <a:gdLst>
                <a:gd name="T0" fmla="*/ 175 w 175"/>
                <a:gd name="T1" fmla="*/ 150 h 164"/>
                <a:gd name="T2" fmla="*/ 147 w 175"/>
                <a:gd name="T3" fmla="*/ 161 h 164"/>
                <a:gd name="T4" fmla="*/ 147 w 175"/>
                <a:gd name="T5" fmla="*/ 164 h 164"/>
                <a:gd name="T6" fmla="*/ 149 w 175"/>
                <a:gd name="T7" fmla="*/ 161 h 164"/>
                <a:gd name="T8" fmla="*/ 175 w 175"/>
                <a:gd name="T9" fmla="*/ 150 h 164"/>
                <a:gd name="T10" fmla="*/ 11 w 175"/>
                <a:gd name="T11" fmla="*/ 0 h 164"/>
                <a:gd name="T12" fmla="*/ 0 w 175"/>
                <a:gd name="T13" fmla="*/ 15 h 164"/>
                <a:gd name="T14" fmla="*/ 0 w 175"/>
                <a:gd name="T15" fmla="*/ 15 h 164"/>
                <a:gd name="T16" fmla="*/ 11 w 175"/>
                <a:gd name="T17" fmla="*/ 0 h 164"/>
                <a:gd name="T18" fmla="*/ 11 w 175"/>
                <a:gd name="T19" fmla="*/ 0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5" h="164">
                  <a:moveTo>
                    <a:pt x="175" y="150"/>
                  </a:moveTo>
                  <a:cubicBezTo>
                    <a:pt x="167" y="155"/>
                    <a:pt x="157" y="159"/>
                    <a:pt x="147" y="161"/>
                  </a:cubicBezTo>
                  <a:cubicBezTo>
                    <a:pt x="147" y="164"/>
                    <a:pt x="147" y="164"/>
                    <a:pt x="147" y="164"/>
                  </a:cubicBezTo>
                  <a:cubicBezTo>
                    <a:pt x="148" y="163"/>
                    <a:pt x="148" y="162"/>
                    <a:pt x="149" y="161"/>
                  </a:cubicBezTo>
                  <a:cubicBezTo>
                    <a:pt x="158" y="158"/>
                    <a:pt x="167" y="155"/>
                    <a:pt x="175" y="150"/>
                  </a:cubicBezTo>
                  <a:moveTo>
                    <a:pt x="11" y="0"/>
                  </a:move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</a:path>
              </a:pathLst>
            </a:custGeom>
            <a:solidFill>
              <a:srgbClr val="764F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4" name="iṥľíḋé">
              <a:extLst>
                <a:ext uri="{FF2B5EF4-FFF2-40B4-BE49-F238E27FC236}">
                  <a16:creationId xmlns:a16="http://schemas.microsoft.com/office/drawing/2014/main" id="{8162136D-812E-460B-8CE5-A23F3E6349C5}"/>
                </a:ext>
              </a:extLst>
            </p:cNvPr>
            <p:cNvSpPr/>
            <p:nvPr/>
          </p:nvSpPr>
          <p:spPr bwMode="auto">
            <a:xfrm>
              <a:off x="4891638" y="2699788"/>
              <a:ext cx="786118" cy="708269"/>
            </a:xfrm>
            <a:custGeom>
              <a:avLst/>
              <a:gdLst>
                <a:gd name="T0" fmla="*/ 16 w 217"/>
                <a:gd name="T1" fmla="*/ 0 h 195"/>
                <a:gd name="T2" fmla="*/ 5 w 217"/>
                <a:gd name="T3" fmla="*/ 15 h 195"/>
                <a:gd name="T4" fmla="*/ 5 w 217"/>
                <a:gd name="T5" fmla="*/ 15 h 195"/>
                <a:gd name="T6" fmla="*/ 5 w 217"/>
                <a:gd name="T7" fmla="*/ 15 h 195"/>
                <a:gd name="T8" fmla="*/ 5 w 217"/>
                <a:gd name="T9" fmla="*/ 15 h 195"/>
                <a:gd name="T10" fmla="*/ 5 w 217"/>
                <a:gd name="T11" fmla="*/ 15 h 195"/>
                <a:gd name="T12" fmla="*/ 3 w 217"/>
                <a:gd name="T13" fmla="*/ 36 h 195"/>
                <a:gd name="T14" fmla="*/ 48 w 217"/>
                <a:gd name="T15" fmla="*/ 140 h 195"/>
                <a:gd name="T16" fmla="*/ 93 w 217"/>
                <a:gd name="T17" fmla="*/ 194 h 195"/>
                <a:gd name="T18" fmla="*/ 103 w 217"/>
                <a:gd name="T19" fmla="*/ 195 h 195"/>
                <a:gd name="T20" fmla="*/ 152 w 217"/>
                <a:gd name="T21" fmla="*/ 164 h 195"/>
                <a:gd name="T22" fmla="*/ 152 w 217"/>
                <a:gd name="T23" fmla="*/ 161 h 195"/>
                <a:gd name="T24" fmla="*/ 180 w 217"/>
                <a:gd name="T25" fmla="*/ 150 h 195"/>
                <a:gd name="T26" fmla="*/ 217 w 217"/>
                <a:gd name="T27" fmla="*/ 119 h 195"/>
                <a:gd name="T28" fmla="*/ 132 w 217"/>
                <a:gd name="T29" fmla="*/ 155 h 195"/>
                <a:gd name="T30" fmla="*/ 122 w 217"/>
                <a:gd name="T31" fmla="*/ 154 h 195"/>
                <a:gd name="T32" fmla="*/ 14 w 217"/>
                <a:gd name="T33" fmla="*/ 27 h 195"/>
                <a:gd name="T34" fmla="*/ 16 w 217"/>
                <a:gd name="T35" fmla="*/ 0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7" h="195">
                  <a:moveTo>
                    <a:pt x="16" y="0"/>
                  </a:moveTo>
                  <a:cubicBezTo>
                    <a:pt x="5" y="15"/>
                    <a:pt x="5" y="15"/>
                    <a:pt x="5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3" y="36"/>
                    <a:pt x="3" y="36"/>
                    <a:pt x="3" y="36"/>
                  </a:cubicBezTo>
                  <a:cubicBezTo>
                    <a:pt x="0" y="78"/>
                    <a:pt x="18" y="116"/>
                    <a:pt x="48" y="140"/>
                  </a:cubicBezTo>
                  <a:cubicBezTo>
                    <a:pt x="48" y="166"/>
                    <a:pt x="67" y="190"/>
                    <a:pt x="93" y="194"/>
                  </a:cubicBezTo>
                  <a:cubicBezTo>
                    <a:pt x="97" y="195"/>
                    <a:pt x="100" y="195"/>
                    <a:pt x="103" y="195"/>
                  </a:cubicBezTo>
                  <a:cubicBezTo>
                    <a:pt x="124" y="195"/>
                    <a:pt x="143" y="183"/>
                    <a:pt x="152" y="164"/>
                  </a:cubicBezTo>
                  <a:cubicBezTo>
                    <a:pt x="152" y="161"/>
                    <a:pt x="152" y="161"/>
                    <a:pt x="152" y="161"/>
                  </a:cubicBezTo>
                  <a:cubicBezTo>
                    <a:pt x="162" y="159"/>
                    <a:pt x="172" y="155"/>
                    <a:pt x="180" y="150"/>
                  </a:cubicBezTo>
                  <a:cubicBezTo>
                    <a:pt x="194" y="142"/>
                    <a:pt x="207" y="132"/>
                    <a:pt x="217" y="119"/>
                  </a:cubicBezTo>
                  <a:cubicBezTo>
                    <a:pt x="195" y="141"/>
                    <a:pt x="165" y="155"/>
                    <a:pt x="132" y="155"/>
                  </a:cubicBezTo>
                  <a:cubicBezTo>
                    <a:pt x="129" y="155"/>
                    <a:pt x="125" y="155"/>
                    <a:pt x="122" y="154"/>
                  </a:cubicBezTo>
                  <a:cubicBezTo>
                    <a:pt x="57" y="149"/>
                    <a:pt x="9" y="92"/>
                    <a:pt x="14" y="27"/>
                  </a:cubicBezTo>
                  <a:cubicBezTo>
                    <a:pt x="16" y="0"/>
                    <a:pt x="16" y="0"/>
                    <a:pt x="16" y="0"/>
                  </a:cubicBezTo>
                </a:path>
              </a:pathLst>
            </a:custGeom>
            <a:solidFill>
              <a:srgbClr val="FAB6A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5" name="îŝļîḓé">
              <a:extLst>
                <a:ext uri="{FF2B5EF4-FFF2-40B4-BE49-F238E27FC236}">
                  <a16:creationId xmlns:a16="http://schemas.microsoft.com/office/drawing/2014/main" id="{FA6FDA17-121A-4280-B928-73434A55C382}"/>
                </a:ext>
              </a:extLst>
            </p:cNvPr>
            <p:cNvSpPr/>
            <p:nvPr/>
          </p:nvSpPr>
          <p:spPr bwMode="auto">
            <a:xfrm>
              <a:off x="4807684" y="2548670"/>
              <a:ext cx="79375" cy="119062"/>
            </a:xfrm>
            <a:custGeom>
              <a:avLst/>
              <a:gdLst>
                <a:gd name="T0" fmla="*/ 3 w 22"/>
                <a:gd name="T1" fmla="*/ 33 h 33"/>
                <a:gd name="T2" fmla="*/ 1 w 22"/>
                <a:gd name="T3" fmla="*/ 32 h 33"/>
                <a:gd name="T4" fmla="*/ 2 w 22"/>
                <a:gd name="T5" fmla="*/ 29 h 33"/>
                <a:gd name="T6" fmla="*/ 17 w 22"/>
                <a:gd name="T7" fmla="*/ 23 h 33"/>
                <a:gd name="T8" fmla="*/ 5 w 22"/>
                <a:gd name="T9" fmla="*/ 4 h 33"/>
                <a:gd name="T10" fmla="*/ 6 w 22"/>
                <a:gd name="T11" fmla="*/ 1 h 33"/>
                <a:gd name="T12" fmla="*/ 9 w 22"/>
                <a:gd name="T13" fmla="*/ 2 h 33"/>
                <a:gd name="T14" fmla="*/ 22 w 22"/>
                <a:gd name="T15" fmla="*/ 23 h 33"/>
                <a:gd name="T16" fmla="*/ 22 w 22"/>
                <a:gd name="T17" fmla="*/ 25 h 33"/>
                <a:gd name="T18" fmla="*/ 21 w 22"/>
                <a:gd name="T19" fmla="*/ 26 h 33"/>
                <a:gd name="T20" fmla="*/ 3 w 22"/>
                <a:gd name="T21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" h="33">
                  <a:moveTo>
                    <a:pt x="3" y="33"/>
                  </a:moveTo>
                  <a:cubicBezTo>
                    <a:pt x="2" y="33"/>
                    <a:pt x="1" y="33"/>
                    <a:pt x="1" y="32"/>
                  </a:cubicBezTo>
                  <a:cubicBezTo>
                    <a:pt x="0" y="31"/>
                    <a:pt x="1" y="30"/>
                    <a:pt x="2" y="29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3"/>
                    <a:pt x="5" y="1"/>
                    <a:pt x="6" y="1"/>
                  </a:cubicBezTo>
                  <a:cubicBezTo>
                    <a:pt x="7" y="0"/>
                    <a:pt x="8" y="1"/>
                    <a:pt x="9" y="2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4"/>
                    <a:pt x="22" y="24"/>
                    <a:pt x="22" y="25"/>
                  </a:cubicBezTo>
                  <a:cubicBezTo>
                    <a:pt x="22" y="25"/>
                    <a:pt x="21" y="26"/>
                    <a:pt x="21" y="26"/>
                  </a:cubicBezTo>
                  <a:cubicBezTo>
                    <a:pt x="3" y="33"/>
                    <a:pt x="3" y="33"/>
                    <a:pt x="3" y="33"/>
                  </a:cubicBezTo>
                  <a:close/>
                </a:path>
              </a:pathLst>
            </a:custGeom>
            <a:solidFill>
              <a:srgbClr val="FF89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6" name="iSlíḍê">
              <a:extLst>
                <a:ext uri="{FF2B5EF4-FFF2-40B4-BE49-F238E27FC236}">
                  <a16:creationId xmlns:a16="http://schemas.microsoft.com/office/drawing/2014/main" id="{BDE46854-E4A4-436C-A0BC-D76376EF9292}"/>
                </a:ext>
              </a:extLst>
            </p:cNvPr>
            <p:cNvSpPr/>
            <p:nvPr/>
          </p:nvSpPr>
          <p:spPr bwMode="auto">
            <a:xfrm>
              <a:off x="5329727" y="3089030"/>
              <a:ext cx="90061" cy="53426"/>
            </a:xfrm>
            <a:custGeom>
              <a:avLst/>
              <a:gdLst>
                <a:gd name="T0" fmla="*/ 23 w 25"/>
                <a:gd name="T1" fmla="*/ 15 h 15"/>
                <a:gd name="T2" fmla="*/ 21 w 25"/>
                <a:gd name="T3" fmla="*/ 14 h 15"/>
                <a:gd name="T4" fmla="*/ 3 w 25"/>
                <a:gd name="T5" fmla="*/ 8 h 15"/>
                <a:gd name="T6" fmla="*/ 1 w 25"/>
                <a:gd name="T7" fmla="*/ 6 h 15"/>
                <a:gd name="T8" fmla="*/ 2 w 25"/>
                <a:gd name="T9" fmla="*/ 4 h 15"/>
                <a:gd name="T10" fmla="*/ 24 w 25"/>
                <a:gd name="T11" fmla="*/ 12 h 15"/>
                <a:gd name="T12" fmla="*/ 24 w 25"/>
                <a:gd name="T13" fmla="*/ 15 h 15"/>
                <a:gd name="T14" fmla="*/ 23 w 25"/>
                <a:gd name="T15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" h="15">
                  <a:moveTo>
                    <a:pt x="23" y="15"/>
                  </a:moveTo>
                  <a:cubicBezTo>
                    <a:pt x="22" y="15"/>
                    <a:pt x="21" y="15"/>
                    <a:pt x="21" y="14"/>
                  </a:cubicBezTo>
                  <a:cubicBezTo>
                    <a:pt x="15" y="5"/>
                    <a:pt x="3" y="8"/>
                    <a:pt x="3" y="8"/>
                  </a:cubicBezTo>
                  <a:cubicBezTo>
                    <a:pt x="2" y="8"/>
                    <a:pt x="1" y="7"/>
                    <a:pt x="1" y="6"/>
                  </a:cubicBezTo>
                  <a:cubicBezTo>
                    <a:pt x="0" y="5"/>
                    <a:pt x="1" y="4"/>
                    <a:pt x="2" y="4"/>
                  </a:cubicBezTo>
                  <a:cubicBezTo>
                    <a:pt x="2" y="4"/>
                    <a:pt x="16" y="0"/>
                    <a:pt x="24" y="12"/>
                  </a:cubicBezTo>
                  <a:cubicBezTo>
                    <a:pt x="25" y="13"/>
                    <a:pt x="25" y="14"/>
                    <a:pt x="24" y="15"/>
                  </a:cubicBezTo>
                  <a:cubicBezTo>
                    <a:pt x="23" y="15"/>
                    <a:pt x="23" y="15"/>
                    <a:pt x="23" y="15"/>
                  </a:cubicBezTo>
                  <a:close/>
                </a:path>
              </a:pathLst>
            </a:custGeom>
            <a:solidFill>
              <a:srgbClr val="FF89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8" name="íşḻîḍé">
              <a:extLst>
                <a:ext uri="{FF2B5EF4-FFF2-40B4-BE49-F238E27FC236}">
                  <a16:creationId xmlns:a16="http://schemas.microsoft.com/office/drawing/2014/main" id="{CB896182-9109-4765-AE70-F18C3B4D2232}"/>
                </a:ext>
              </a:extLst>
            </p:cNvPr>
            <p:cNvSpPr/>
            <p:nvPr/>
          </p:nvSpPr>
          <p:spPr bwMode="auto">
            <a:xfrm>
              <a:off x="5250352" y="2820377"/>
              <a:ext cx="36635" cy="83955"/>
            </a:xfrm>
            <a:custGeom>
              <a:avLst/>
              <a:gdLst>
                <a:gd name="T0" fmla="*/ 3 w 10"/>
                <a:gd name="T1" fmla="*/ 23 h 23"/>
                <a:gd name="T2" fmla="*/ 2 w 10"/>
                <a:gd name="T3" fmla="*/ 23 h 23"/>
                <a:gd name="T4" fmla="*/ 2 w 10"/>
                <a:gd name="T5" fmla="*/ 21 h 23"/>
                <a:gd name="T6" fmla="*/ 1 w 10"/>
                <a:gd name="T7" fmla="*/ 3 h 23"/>
                <a:gd name="T8" fmla="*/ 1 w 10"/>
                <a:gd name="T9" fmla="*/ 0 h 23"/>
                <a:gd name="T10" fmla="*/ 3 w 10"/>
                <a:gd name="T11" fmla="*/ 0 h 23"/>
                <a:gd name="T12" fmla="*/ 4 w 10"/>
                <a:gd name="T13" fmla="*/ 23 h 23"/>
                <a:gd name="T14" fmla="*/ 3 w 10"/>
                <a:gd name="T15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23">
                  <a:moveTo>
                    <a:pt x="3" y="23"/>
                  </a:moveTo>
                  <a:cubicBezTo>
                    <a:pt x="2" y="23"/>
                    <a:pt x="2" y="23"/>
                    <a:pt x="2" y="23"/>
                  </a:cubicBezTo>
                  <a:cubicBezTo>
                    <a:pt x="1" y="22"/>
                    <a:pt x="1" y="21"/>
                    <a:pt x="2" y="21"/>
                  </a:cubicBezTo>
                  <a:cubicBezTo>
                    <a:pt x="7" y="16"/>
                    <a:pt x="6" y="7"/>
                    <a:pt x="1" y="3"/>
                  </a:cubicBezTo>
                  <a:cubicBezTo>
                    <a:pt x="0" y="2"/>
                    <a:pt x="0" y="1"/>
                    <a:pt x="1" y="0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9" y="6"/>
                    <a:pt x="10" y="16"/>
                    <a:pt x="4" y="23"/>
                  </a:cubicBezTo>
                  <a:cubicBezTo>
                    <a:pt x="4" y="23"/>
                    <a:pt x="3" y="23"/>
                    <a:pt x="3" y="23"/>
                  </a:cubicBezTo>
                  <a:close/>
                </a:path>
              </a:pathLst>
            </a:custGeom>
            <a:solidFill>
              <a:srgbClr val="FFCF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9" name="ïŝļïḑè">
              <a:extLst>
                <a:ext uri="{FF2B5EF4-FFF2-40B4-BE49-F238E27FC236}">
                  <a16:creationId xmlns:a16="http://schemas.microsoft.com/office/drawing/2014/main" id="{A311BDAB-C996-49AE-8DD4-DD0FF91B4088}"/>
                </a:ext>
              </a:extLst>
            </p:cNvPr>
            <p:cNvSpPr/>
            <p:nvPr/>
          </p:nvSpPr>
          <p:spPr bwMode="auto">
            <a:xfrm>
              <a:off x="5303777" y="2428081"/>
              <a:ext cx="207596" cy="79375"/>
            </a:xfrm>
            <a:custGeom>
              <a:avLst/>
              <a:gdLst>
                <a:gd name="T0" fmla="*/ 5 w 57"/>
                <a:gd name="T1" fmla="*/ 20 h 22"/>
                <a:gd name="T2" fmla="*/ 17 w 57"/>
                <a:gd name="T3" fmla="*/ 21 h 22"/>
                <a:gd name="T4" fmla="*/ 29 w 57"/>
                <a:gd name="T5" fmla="*/ 20 h 22"/>
                <a:gd name="T6" fmla="*/ 41 w 57"/>
                <a:gd name="T7" fmla="*/ 21 h 22"/>
                <a:gd name="T8" fmla="*/ 53 w 57"/>
                <a:gd name="T9" fmla="*/ 20 h 22"/>
                <a:gd name="T10" fmla="*/ 54 w 57"/>
                <a:gd name="T11" fmla="*/ 10 h 22"/>
                <a:gd name="T12" fmla="*/ 29 w 57"/>
                <a:gd name="T13" fmla="*/ 0 h 22"/>
                <a:gd name="T14" fmla="*/ 4 w 57"/>
                <a:gd name="T15" fmla="*/ 10 h 22"/>
                <a:gd name="T16" fmla="*/ 5 w 57"/>
                <a:gd name="T17" fmla="*/ 2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7" h="22">
                  <a:moveTo>
                    <a:pt x="5" y="20"/>
                  </a:moveTo>
                  <a:cubicBezTo>
                    <a:pt x="8" y="22"/>
                    <a:pt x="13" y="21"/>
                    <a:pt x="17" y="21"/>
                  </a:cubicBezTo>
                  <a:cubicBezTo>
                    <a:pt x="21" y="21"/>
                    <a:pt x="25" y="20"/>
                    <a:pt x="29" y="20"/>
                  </a:cubicBezTo>
                  <a:cubicBezTo>
                    <a:pt x="33" y="20"/>
                    <a:pt x="37" y="21"/>
                    <a:pt x="41" y="21"/>
                  </a:cubicBezTo>
                  <a:cubicBezTo>
                    <a:pt x="45" y="21"/>
                    <a:pt x="50" y="21"/>
                    <a:pt x="53" y="20"/>
                  </a:cubicBezTo>
                  <a:cubicBezTo>
                    <a:pt x="56" y="19"/>
                    <a:pt x="57" y="15"/>
                    <a:pt x="54" y="10"/>
                  </a:cubicBezTo>
                  <a:cubicBezTo>
                    <a:pt x="50" y="5"/>
                    <a:pt x="41" y="0"/>
                    <a:pt x="29" y="0"/>
                  </a:cubicBezTo>
                  <a:cubicBezTo>
                    <a:pt x="16" y="1"/>
                    <a:pt x="7" y="6"/>
                    <a:pt x="4" y="10"/>
                  </a:cubicBezTo>
                  <a:cubicBezTo>
                    <a:pt x="0" y="15"/>
                    <a:pt x="2" y="19"/>
                    <a:pt x="5" y="20"/>
                  </a:cubicBezTo>
                  <a:close/>
                </a:path>
              </a:pathLst>
            </a:custGeom>
            <a:solidFill>
              <a:srgbClr val="3531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0" name="i$ḷiḍê">
              <a:extLst>
                <a:ext uri="{FF2B5EF4-FFF2-40B4-BE49-F238E27FC236}">
                  <a16:creationId xmlns:a16="http://schemas.microsoft.com/office/drawing/2014/main" id="{5E937302-D049-47DF-B501-F06213EB51E0}"/>
                </a:ext>
              </a:extLst>
            </p:cNvPr>
            <p:cNvSpPr/>
            <p:nvPr/>
          </p:nvSpPr>
          <p:spPr bwMode="auto">
            <a:xfrm>
              <a:off x="5656386" y="2457083"/>
              <a:ext cx="132801" cy="58005"/>
            </a:xfrm>
            <a:custGeom>
              <a:avLst/>
              <a:gdLst>
                <a:gd name="T0" fmla="*/ 33 w 37"/>
                <a:gd name="T1" fmla="*/ 15 h 16"/>
                <a:gd name="T2" fmla="*/ 26 w 37"/>
                <a:gd name="T3" fmla="*/ 15 h 16"/>
                <a:gd name="T4" fmla="*/ 18 w 37"/>
                <a:gd name="T5" fmla="*/ 14 h 16"/>
                <a:gd name="T6" fmla="*/ 10 w 37"/>
                <a:gd name="T7" fmla="*/ 13 h 16"/>
                <a:gd name="T8" fmla="*/ 2 w 37"/>
                <a:gd name="T9" fmla="*/ 11 h 16"/>
                <a:gd name="T10" fmla="*/ 3 w 37"/>
                <a:gd name="T11" fmla="*/ 5 h 16"/>
                <a:gd name="T12" fmla="*/ 20 w 37"/>
                <a:gd name="T13" fmla="*/ 1 h 16"/>
                <a:gd name="T14" fmla="*/ 35 w 37"/>
                <a:gd name="T15" fmla="*/ 9 h 16"/>
                <a:gd name="T16" fmla="*/ 33 w 37"/>
                <a:gd name="T17" fmla="*/ 15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7" h="16">
                  <a:moveTo>
                    <a:pt x="33" y="15"/>
                  </a:moveTo>
                  <a:cubicBezTo>
                    <a:pt x="31" y="16"/>
                    <a:pt x="28" y="15"/>
                    <a:pt x="26" y="15"/>
                  </a:cubicBezTo>
                  <a:cubicBezTo>
                    <a:pt x="23" y="14"/>
                    <a:pt x="20" y="14"/>
                    <a:pt x="18" y="14"/>
                  </a:cubicBezTo>
                  <a:cubicBezTo>
                    <a:pt x="15" y="13"/>
                    <a:pt x="13" y="13"/>
                    <a:pt x="10" y="13"/>
                  </a:cubicBezTo>
                  <a:cubicBezTo>
                    <a:pt x="7" y="13"/>
                    <a:pt x="4" y="13"/>
                    <a:pt x="2" y="11"/>
                  </a:cubicBezTo>
                  <a:cubicBezTo>
                    <a:pt x="0" y="10"/>
                    <a:pt x="0" y="8"/>
                    <a:pt x="3" y="5"/>
                  </a:cubicBezTo>
                  <a:cubicBezTo>
                    <a:pt x="5" y="2"/>
                    <a:pt x="12" y="0"/>
                    <a:pt x="20" y="1"/>
                  </a:cubicBezTo>
                  <a:cubicBezTo>
                    <a:pt x="27" y="2"/>
                    <a:pt x="33" y="5"/>
                    <a:pt x="35" y="9"/>
                  </a:cubicBezTo>
                  <a:cubicBezTo>
                    <a:pt x="37" y="12"/>
                    <a:pt x="36" y="14"/>
                    <a:pt x="33" y="15"/>
                  </a:cubicBezTo>
                  <a:close/>
                </a:path>
              </a:pathLst>
            </a:custGeom>
            <a:solidFill>
              <a:srgbClr val="3531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1" name="îṥľiḑé">
              <a:extLst>
                <a:ext uri="{FF2B5EF4-FFF2-40B4-BE49-F238E27FC236}">
                  <a16:creationId xmlns:a16="http://schemas.microsoft.com/office/drawing/2014/main" id="{54AE1B4D-ADF9-4759-86F0-00815CE99050}"/>
                </a:ext>
              </a:extLst>
            </p:cNvPr>
            <p:cNvSpPr/>
            <p:nvPr/>
          </p:nvSpPr>
          <p:spPr bwMode="auto">
            <a:xfrm>
              <a:off x="5351097" y="2612780"/>
              <a:ext cx="58005" cy="62585"/>
            </a:xfrm>
            <a:custGeom>
              <a:avLst/>
              <a:gdLst>
                <a:gd name="T0" fmla="*/ 16 w 16"/>
                <a:gd name="T1" fmla="*/ 10 h 17"/>
                <a:gd name="T2" fmla="*/ 7 w 16"/>
                <a:gd name="T3" fmla="*/ 16 h 17"/>
                <a:gd name="T4" fmla="*/ 1 w 16"/>
                <a:gd name="T5" fmla="*/ 7 h 17"/>
                <a:gd name="T6" fmla="*/ 9 w 16"/>
                <a:gd name="T7" fmla="*/ 1 h 17"/>
                <a:gd name="T8" fmla="*/ 16 w 16"/>
                <a:gd name="T9" fmla="*/ 1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7">
                  <a:moveTo>
                    <a:pt x="16" y="10"/>
                  </a:moveTo>
                  <a:cubicBezTo>
                    <a:pt x="15" y="14"/>
                    <a:pt x="11" y="17"/>
                    <a:pt x="7" y="16"/>
                  </a:cubicBezTo>
                  <a:cubicBezTo>
                    <a:pt x="3" y="16"/>
                    <a:pt x="0" y="12"/>
                    <a:pt x="1" y="7"/>
                  </a:cubicBezTo>
                  <a:cubicBezTo>
                    <a:pt x="1" y="3"/>
                    <a:pt x="5" y="0"/>
                    <a:pt x="9" y="1"/>
                  </a:cubicBezTo>
                  <a:cubicBezTo>
                    <a:pt x="14" y="2"/>
                    <a:pt x="16" y="6"/>
                    <a:pt x="16" y="10"/>
                  </a:cubicBezTo>
                  <a:close/>
                </a:path>
              </a:pathLst>
            </a:custGeom>
            <a:solidFill>
              <a:srgbClr val="1C19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2" name="îṡlïḑe">
              <a:extLst>
                <a:ext uri="{FF2B5EF4-FFF2-40B4-BE49-F238E27FC236}">
                  <a16:creationId xmlns:a16="http://schemas.microsoft.com/office/drawing/2014/main" id="{AD009F63-E9AF-4523-8CE7-70F810DEA80A}"/>
                </a:ext>
              </a:extLst>
            </p:cNvPr>
            <p:cNvSpPr/>
            <p:nvPr/>
          </p:nvSpPr>
          <p:spPr bwMode="auto">
            <a:xfrm>
              <a:off x="5667070" y="2641783"/>
              <a:ext cx="58005" cy="58005"/>
            </a:xfrm>
            <a:custGeom>
              <a:avLst/>
              <a:gdLst>
                <a:gd name="T0" fmla="*/ 16 w 16"/>
                <a:gd name="T1" fmla="*/ 9 h 16"/>
                <a:gd name="T2" fmla="*/ 7 w 16"/>
                <a:gd name="T3" fmla="*/ 16 h 16"/>
                <a:gd name="T4" fmla="*/ 1 w 16"/>
                <a:gd name="T5" fmla="*/ 7 h 16"/>
                <a:gd name="T6" fmla="*/ 9 w 16"/>
                <a:gd name="T7" fmla="*/ 1 h 16"/>
                <a:gd name="T8" fmla="*/ 16 w 16"/>
                <a:gd name="T9" fmla="*/ 9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6">
                  <a:moveTo>
                    <a:pt x="16" y="9"/>
                  </a:moveTo>
                  <a:cubicBezTo>
                    <a:pt x="15" y="13"/>
                    <a:pt x="11" y="16"/>
                    <a:pt x="7" y="16"/>
                  </a:cubicBezTo>
                  <a:cubicBezTo>
                    <a:pt x="3" y="15"/>
                    <a:pt x="0" y="11"/>
                    <a:pt x="1" y="7"/>
                  </a:cubicBezTo>
                  <a:cubicBezTo>
                    <a:pt x="1" y="3"/>
                    <a:pt x="5" y="0"/>
                    <a:pt x="9" y="1"/>
                  </a:cubicBezTo>
                  <a:cubicBezTo>
                    <a:pt x="13" y="1"/>
                    <a:pt x="16" y="5"/>
                    <a:pt x="16" y="9"/>
                  </a:cubicBezTo>
                  <a:close/>
                </a:path>
              </a:pathLst>
            </a:custGeom>
            <a:solidFill>
              <a:srgbClr val="1C19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3" name="íṧlîdè">
              <a:extLst>
                <a:ext uri="{FF2B5EF4-FFF2-40B4-BE49-F238E27FC236}">
                  <a16:creationId xmlns:a16="http://schemas.microsoft.com/office/drawing/2014/main" id="{A860F20E-6A94-4AF5-9101-6192905FD6B8}"/>
                </a:ext>
              </a:extLst>
            </p:cNvPr>
            <p:cNvSpPr/>
            <p:nvPr/>
          </p:nvSpPr>
          <p:spPr bwMode="auto">
            <a:xfrm>
              <a:off x="5332780" y="2649415"/>
              <a:ext cx="91587" cy="33582"/>
            </a:xfrm>
            <a:custGeom>
              <a:avLst/>
              <a:gdLst>
                <a:gd name="T0" fmla="*/ 23 w 25"/>
                <a:gd name="T1" fmla="*/ 9 h 9"/>
                <a:gd name="T2" fmla="*/ 22 w 25"/>
                <a:gd name="T3" fmla="*/ 9 h 9"/>
                <a:gd name="T4" fmla="*/ 3 w 25"/>
                <a:gd name="T5" fmla="*/ 8 h 9"/>
                <a:gd name="T6" fmla="*/ 1 w 25"/>
                <a:gd name="T7" fmla="*/ 7 h 9"/>
                <a:gd name="T8" fmla="*/ 2 w 25"/>
                <a:gd name="T9" fmla="*/ 4 h 9"/>
                <a:gd name="T10" fmla="*/ 24 w 25"/>
                <a:gd name="T11" fmla="*/ 6 h 9"/>
                <a:gd name="T12" fmla="*/ 25 w 25"/>
                <a:gd name="T13" fmla="*/ 8 h 9"/>
                <a:gd name="T14" fmla="*/ 23 w 25"/>
                <a:gd name="T15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" h="9">
                  <a:moveTo>
                    <a:pt x="23" y="9"/>
                  </a:moveTo>
                  <a:cubicBezTo>
                    <a:pt x="22" y="9"/>
                    <a:pt x="22" y="9"/>
                    <a:pt x="22" y="9"/>
                  </a:cubicBezTo>
                  <a:cubicBezTo>
                    <a:pt x="15" y="5"/>
                    <a:pt x="3" y="8"/>
                    <a:pt x="3" y="8"/>
                  </a:cubicBezTo>
                  <a:cubicBezTo>
                    <a:pt x="2" y="8"/>
                    <a:pt x="1" y="8"/>
                    <a:pt x="1" y="7"/>
                  </a:cubicBezTo>
                  <a:cubicBezTo>
                    <a:pt x="0" y="5"/>
                    <a:pt x="1" y="4"/>
                    <a:pt x="2" y="4"/>
                  </a:cubicBezTo>
                  <a:cubicBezTo>
                    <a:pt x="2" y="4"/>
                    <a:pt x="15" y="0"/>
                    <a:pt x="24" y="6"/>
                  </a:cubicBezTo>
                  <a:cubicBezTo>
                    <a:pt x="25" y="6"/>
                    <a:pt x="25" y="8"/>
                    <a:pt x="25" y="8"/>
                  </a:cubicBezTo>
                  <a:cubicBezTo>
                    <a:pt x="24" y="9"/>
                    <a:pt x="24" y="9"/>
                    <a:pt x="23" y="9"/>
                  </a:cubicBezTo>
                  <a:close/>
                </a:path>
              </a:pathLst>
            </a:custGeom>
            <a:solidFill>
              <a:srgbClr val="FF89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4" name="ï$liḑe">
              <a:extLst>
                <a:ext uri="{FF2B5EF4-FFF2-40B4-BE49-F238E27FC236}">
                  <a16:creationId xmlns:a16="http://schemas.microsoft.com/office/drawing/2014/main" id="{F29F1FF7-7953-4850-8FF4-CED82254BEEB}"/>
                </a:ext>
              </a:extLst>
            </p:cNvPr>
            <p:cNvSpPr/>
            <p:nvPr/>
          </p:nvSpPr>
          <p:spPr bwMode="auto">
            <a:xfrm>
              <a:off x="5645700" y="2678418"/>
              <a:ext cx="90061" cy="33582"/>
            </a:xfrm>
            <a:custGeom>
              <a:avLst/>
              <a:gdLst>
                <a:gd name="T0" fmla="*/ 23 w 25"/>
                <a:gd name="T1" fmla="*/ 9 h 9"/>
                <a:gd name="T2" fmla="*/ 22 w 25"/>
                <a:gd name="T3" fmla="*/ 9 h 9"/>
                <a:gd name="T4" fmla="*/ 2 w 25"/>
                <a:gd name="T5" fmla="*/ 8 h 9"/>
                <a:gd name="T6" fmla="*/ 0 w 25"/>
                <a:gd name="T7" fmla="*/ 7 h 9"/>
                <a:gd name="T8" fmla="*/ 1 w 25"/>
                <a:gd name="T9" fmla="*/ 4 h 9"/>
                <a:gd name="T10" fmla="*/ 24 w 25"/>
                <a:gd name="T11" fmla="*/ 6 h 9"/>
                <a:gd name="T12" fmla="*/ 24 w 25"/>
                <a:gd name="T13" fmla="*/ 8 h 9"/>
                <a:gd name="T14" fmla="*/ 23 w 25"/>
                <a:gd name="T15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" h="9">
                  <a:moveTo>
                    <a:pt x="23" y="9"/>
                  </a:moveTo>
                  <a:cubicBezTo>
                    <a:pt x="22" y="9"/>
                    <a:pt x="22" y="9"/>
                    <a:pt x="22" y="9"/>
                  </a:cubicBezTo>
                  <a:cubicBezTo>
                    <a:pt x="14" y="5"/>
                    <a:pt x="3" y="8"/>
                    <a:pt x="2" y="8"/>
                  </a:cubicBezTo>
                  <a:cubicBezTo>
                    <a:pt x="1" y="8"/>
                    <a:pt x="0" y="8"/>
                    <a:pt x="0" y="7"/>
                  </a:cubicBezTo>
                  <a:cubicBezTo>
                    <a:pt x="0" y="6"/>
                    <a:pt x="0" y="4"/>
                    <a:pt x="1" y="4"/>
                  </a:cubicBezTo>
                  <a:cubicBezTo>
                    <a:pt x="2" y="4"/>
                    <a:pt x="15" y="0"/>
                    <a:pt x="24" y="6"/>
                  </a:cubicBezTo>
                  <a:cubicBezTo>
                    <a:pt x="25" y="6"/>
                    <a:pt x="25" y="8"/>
                    <a:pt x="24" y="8"/>
                  </a:cubicBezTo>
                  <a:cubicBezTo>
                    <a:pt x="24" y="9"/>
                    <a:pt x="23" y="9"/>
                    <a:pt x="23" y="9"/>
                  </a:cubicBezTo>
                  <a:close/>
                </a:path>
              </a:pathLst>
            </a:custGeom>
            <a:solidFill>
              <a:srgbClr val="FF89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5" name="ïsľïḋe">
              <a:extLst>
                <a:ext uri="{FF2B5EF4-FFF2-40B4-BE49-F238E27FC236}">
                  <a16:creationId xmlns:a16="http://schemas.microsoft.com/office/drawing/2014/main" id="{84FDFCBC-5DF9-4856-B937-DEE5BC30689F}"/>
                </a:ext>
              </a:extLst>
            </p:cNvPr>
            <p:cNvSpPr/>
            <p:nvPr/>
          </p:nvSpPr>
          <p:spPr bwMode="auto">
            <a:xfrm>
              <a:off x="4818368" y="2678418"/>
              <a:ext cx="76322" cy="76322"/>
            </a:xfrm>
            <a:custGeom>
              <a:avLst/>
              <a:gdLst>
                <a:gd name="T0" fmla="*/ 20 w 21"/>
                <a:gd name="T1" fmla="*/ 13 h 21"/>
                <a:gd name="T2" fmla="*/ 9 w 21"/>
                <a:gd name="T3" fmla="*/ 21 h 21"/>
                <a:gd name="T4" fmla="*/ 1 w 21"/>
                <a:gd name="T5" fmla="*/ 9 h 21"/>
                <a:gd name="T6" fmla="*/ 12 w 21"/>
                <a:gd name="T7" fmla="*/ 1 h 21"/>
                <a:gd name="T8" fmla="*/ 20 w 21"/>
                <a:gd name="T9" fmla="*/ 13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21">
                  <a:moveTo>
                    <a:pt x="20" y="13"/>
                  </a:moveTo>
                  <a:cubicBezTo>
                    <a:pt x="19" y="18"/>
                    <a:pt x="14" y="21"/>
                    <a:pt x="9" y="21"/>
                  </a:cubicBezTo>
                  <a:cubicBezTo>
                    <a:pt x="4" y="20"/>
                    <a:pt x="0" y="15"/>
                    <a:pt x="1" y="9"/>
                  </a:cubicBezTo>
                  <a:cubicBezTo>
                    <a:pt x="2" y="4"/>
                    <a:pt x="7" y="0"/>
                    <a:pt x="12" y="1"/>
                  </a:cubicBezTo>
                  <a:cubicBezTo>
                    <a:pt x="18" y="2"/>
                    <a:pt x="21" y="7"/>
                    <a:pt x="20" y="13"/>
                  </a:cubicBezTo>
                  <a:close/>
                </a:path>
              </a:pathLst>
            </a:custGeom>
            <a:solidFill>
              <a:srgbClr val="F7EE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6" name="işliḓé">
              <a:extLst>
                <a:ext uri="{FF2B5EF4-FFF2-40B4-BE49-F238E27FC236}">
                  <a16:creationId xmlns:a16="http://schemas.microsoft.com/office/drawing/2014/main" id="{009F5C1F-4F32-4956-B128-63E306F7DB57}"/>
                </a:ext>
              </a:extLst>
            </p:cNvPr>
            <p:cNvSpPr/>
            <p:nvPr/>
          </p:nvSpPr>
          <p:spPr bwMode="auto">
            <a:xfrm>
              <a:off x="5177083" y="2486086"/>
              <a:ext cx="326658" cy="319028"/>
            </a:xfrm>
            <a:custGeom>
              <a:avLst/>
              <a:gdLst>
                <a:gd name="T0" fmla="*/ 46 w 90"/>
                <a:gd name="T1" fmla="*/ 88 h 88"/>
                <a:gd name="T2" fmla="*/ 39 w 90"/>
                <a:gd name="T3" fmla="*/ 87 h 88"/>
                <a:gd name="T4" fmla="*/ 5 w 90"/>
                <a:gd name="T5" fmla="*/ 38 h 88"/>
                <a:gd name="T6" fmla="*/ 54 w 90"/>
                <a:gd name="T7" fmla="*/ 4 h 88"/>
                <a:gd name="T8" fmla="*/ 81 w 90"/>
                <a:gd name="T9" fmla="*/ 22 h 88"/>
                <a:gd name="T10" fmla="*/ 88 w 90"/>
                <a:gd name="T11" fmla="*/ 53 h 88"/>
                <a:gd name="T12" fmla="*/ 70 w 90"/>
                <a:gd name="T13" fmla="*/ 80 h 88"/>
                <a:gd name="T14" fmla="*/ 46 w 90"/>
                <a:gd name="T15" fmla="*/ 88 h 88"/>
                <a:gd name="T16" fmla="*/ 46 w 90"/>
                <a:gd name="T17" fmla="*/ 11 h 88"/>
                <a:gd name="T18" fmla="*/ 13 w 90"/>
                <a:gd name="T19" fmla="*/ 39 h 88"/>
                <a:gd name="T20" fmla="*/ 40 w 90"/>
                <a:gd name="T21" fmla="*/ 79 h 88"/>
                <a:gd name="T22" fmla="*/ 66 w 90"/>
                <a:gd name="T23" fmla="*/ 74 h 88"/>
                <a:gd name="T24" fmla="*/ 80 w 90"/>
                <a:gd name="T25" fmla="*/ 52 h 88"/>
                <a:gd name="T26" fmla="*/ 74 w 90"/>
                <a:gd name="T27" fmla="*/ 26 h 88"/>
                <a:gd name="T28" fmla="*/ 52 w 90"/>
                <a:gd name="T29" fmla="*/ 12 h 88"/>
                <a:gd name="T30" fmla="*/ 46 w 90"/>
                <a:gd name="T31" fmla="*/ 11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0" h="88">
                  <a:moveTo>
                    <a:pt x="46" y="88"/>
                  </a:moveTo>
                  <a:cubicBezTo>
                    <a:pt x="44" y="88"/>
                    <a:pt x="41" y="88"/>
                    <a:pt x="39" y="87"/>
                  </a:cubicBezTo>
                  <a:cubicBezTo>
                    <a:pt x="16" y="83"/>
                    <a:pt x="0" y="61"/>
                    <a:pt x="5" y="38"/>
                  </a:cubicBezTo>
                  <a:cubicBezTo>
                    <a:pt x="9" y="15"/>
                    <a:pt x="31" y="0"/>
                    <a:pt x="54" y="4"/>
                  </a:cubicBezTo>
                  <a:cubicBezTo>
                    <a:pt x="65" y="6"/>
                    <a:pt x="75" y="12"/>
                    <a:pt x="81" y="22"/>
                  </a:cubicBezTo>
                  <a:cubicBezTo>
                    <a:pt x="87" y="31"/>
                    <a:pt x="90" y="42"/>
                    <a:pt x="88" y="53"/>
                  </a:cubicBezTo>
                  <a:cubicBezTo>
                    <a:pt x="86" y="64"/>
                    <a:pt x="79" y="74"/>
                    <a:pt x="70" y="80"/>
                  </a:cubicBezTo>
                  <a:cubicBezTo>
                    <a:pt x="63" y="85"/>
                    <a:pt x="55" y="88"/>
                    <a:pt x="46" y="88"/>
                  </a:cubicBezTo>
                  <a:close/>
                  <a:moveTo>
                    <a:pt x="46" y="11"/>
                  </a:moveTo>
                  <a:cubicBezTo>
                    <a:pt x="30" y="11"/>
                    <a:pt x="16" y="23"/>
                    <a:pt x="13" y="39"/>
                  </a:cubicBezTo>
                  <a:cubicBezTo>
                    <a:pt x="9" y="58"/>
                    <a:pt x="21" y="76"/>
                    <a:pt x="40" y="79"/>
                  </a:cubicBezTo>
                  <a:cubicBezTo>
                    <a:pt x="49" y="81"/>
                    <a:pt x="58" y="79"/>
                    <a:pt x="66" y="74"/>
                  </a:cubicBezTo>
                  <a:cubicBezTo>
                    <a:pt x="73" y="69"/>
                    <a:pt x="78" y="61"/>
                    <a:pt x="80" y="52"/>
                  </a:cubicBezTo>
                  <a:cubicBezTo>
                    <a:pt x="81" y="43"/>
                    <a:pt x="80" y="34"/>
                    <a:pt x="74" y="26"/>
                  </a:cubicBezTo>
                  <a:cubicBezTo>
                    <a:pt x="69" y="19"/>
                    <a:pt x="61" y="14"/>
                    <a:pt x="52" y="12"/>
                  </a:cubicBezTo>
                  <a:cubicBezTo>
                    <a:pt x="50" y="12"/>
                    <a:pt x="48" y="11"/>
                    <a:pt x="46" y="1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7" name="íślíďe">
              <a:extLst>
                <a:ext uri="{FF2B5EF4-FFF2-40B4-BE49-F238E27FC236}">
                  <a16:creationId xmlns:a16="http://schemas.microsoft.com/office/drawing/2014/main" id="{C5204F18-3C61-4921-8F3B-3E61136F46F1}"/>
                </a:ext>
              </a:extLst>
            </p:cNvPr>
            <p:cNvSpPr/>
            <p:nvPr/>
          </p:nvSpPr>
          <p:spPr bwMode="auto">
            <a:xfrm>
              <a:off x="5551061" y="2512035"/>
              <a:ext cx="332764" cy="319027"/>
            </a:xfrm>
            <a:custGeom>
              <a:avLst/>
              <a:gdLst>
                <a:gd name="T0" fmla="*/ 46 w 92"/>
                <a:gd name="T1" fmla="*/ 88 h 88"/>
                <a:gd name="T2" fmla="*/ 38 w 92"/>
                <a:gd name="T3" fmla="*/ 87 h 88"/>
                <a:gd name="T4" fmla="*/ 4 w 92"/>
                <a:gd name="T5" fmla="*/ 38 h 88"/>
                <a:gd name="T6" fmla="*/ 54 w 92"/>
                <a:gd name="T7" fmla="*/ 4 h 88"/>
                <a:gd name="T8" fmla="*/ 87 w 92"/>
                <a:gd name="T9" fmla="*/ 53 h 88"/>
                <a:gd name="T10" fmla="*/ 70 w 92"/>
                <a:gd name="T11" fmla="*/ 80 h 88"/>
                <a:gd name="T12" fmla="*/ 46 w 92"/>
                <a:gd name="T13" fmla="*/ 88 h 88"/>
                <a:gd name="T14" fmla="*/ 46 w 92"/>
                <a:gd name="T15" fmla="*/ 11 h 88"/>
                <a:gd name="T16" fmla="*/ 12 w 92"/>
                <a:gd name="T17" fmla="*/ 39 h 88"/>
                <a:gd name="T18" fmla="*/ 40 w 92"/>
                <a:gd name="T19" fmla="*/ 79 h 88"/>
                <a:gd name="T20" fmla="*/ 65 w 92"/>
                <a:gd name="T21" fmla="*/ 74 h 88"/>
                <a:gd name="T22" fmla="*/ 80 w 92"/>
                <a:gd name="T23" fmla="*/ 52 h 88"/>
                <a:gd name="T24" fmla="*/ 52 w 92"/>
                <a:gd name="T25" fmla="*/ 12 h 88"/>
                <a:gd name="T26" fmla="*/ 46 w 92"/>
                <a:gd name="T27" fmla="*/ 11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2" h="88">
                  <a:moveTo>
                    <a:pt x="46" y="88"/>
                  </a:moveTo>
                  <a:cubicBezTo>
                    <a:pt x="43" y="88"/>
                    <a:pt x="41" y="88"/>
                    <a:pt x="38" y="87"/>
                  </a:cubicBezTo>
                  <a:cubicBezTo>
                    <a:pt x="15" y="83"/>
                    <a:pt x="0" y="61"/>
                    <a:pt x="4" y="38"/>
                  </a:cubicBezTo>
                  <a:cubicBezTo>
                    <a:pt x="9" y="15"/>
                    <a:pt x="31" y="0"/>
                    <a:pt x="54" y="4"/>
                  </a:cubicBezTo>
                  <a:cubicBezTo>
                    <a:pt x="76" y="8"/>
                    <a:pt x="92" y="30"/>
                    <a:pt x="87" y="53"/>
                  </a:cubicBezTo>
                  <a:cubicBezTo>
                    <a:pt x="85" y="64"/>
                    <a:pt x="79" y="74"/>
                    <a:pt x="70" y="80"/>
                  </a:cubicBezTo>
                  <a:cubicBezTo>
                    <a:pt x="63" y="85"/>
                    <a:pt x="55" y="88"/>
                    <a:pt x="46" y="88"/>
                  </a:cubicBezTo>
                  <a:close/>
                  <a:moveTo>
                    <a:pt x="46" y="11"/>
                  </a:moveTo>
                  <a:cubicBezTo>
                    <a:pt x="30" y="11"/>
                    <a:pt x="15" y="23"/>
                    <a:pt x="12" y="39"/>
                  </a:cubicBezTo>
                  <a:cubicBezTo>
                    <a:pt x="9" y="58"/>
                    <a:pt x="21" y="76"/>
                    <a:pt x="40" y="79"/>
                  </a:cubicBezTo>
                  <a:cubicBezTo>
                    <a:pt x="49" y="81"/>
                    <a:pt x="58" y="79"/>
                    <a:pt x="65" y="74"/>
                  </a:cubicBezTo>
                  <a:cubicBezTo>
                    <a:pt x="73" y="68"/>
                    <a:pt x="78" y="61"/>
                    <a:pt x="80" y="52"/>
                  </a:cubicBezTo>
                  <a:cubicBezTo>
                    <a:pt x="83" y="33"/>
                    <a:pt x="71" y="15"/>
                    <a:pt x="52" y="12"/>
                  </a:cubicBezTo>
                  <a:cubicBezTo>
                    <a:pt x="50" y="11"/>
                    <a:pt x="48" y="11"/>
                    <a:pt x="46" y="1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8" name="íS1îḍê">
              <a:extLst>
                <a:ext uri="{FF2B5EF4-FFF2-40B4-BE49-F238E27FC236}">
                  <a16:creationId xmlns:a16="http://schemas.microsoft.com/office/drawing/2014/main" id="{2DB09C78-959D-405F-A212-138F367B836A}"/>
                </a:ext>
              </a:extLst>
            </p:cNvPr>
            <p:cNvSpPr/>
            <p:nvPr/>
          </p:nvSpPr>
          <p:spPr bwMode="auto">
            <a:xfrm>
              <a:off x="5477791" y="2577673"/>
              <a:ext cx="120589" cy="261022"/>
            </a:xfrm>
            <a:custGeom>
              <a:avLst/>
              <a:gdLst>
                <a:gd name="T0" fmla="*/ 0 w 33"/>
                <a:gd name="T1" fmla="*/ 69 h 72"/>
                <a:gd name="T2" fmla="*/ 20 w 33"/>
                <a:gd name="T3" fmla="*/ 69 h 72"/>
                <a:gd name="T4" fmla="*/ 32 w 33"/>
                <a:gd name="T5" fmla="*/ 50 h 72"/>
                <a:gd name="T6" fmla="*/ 25 w 33"/>
                <a:gd name="T7" fmla="*/ 43 h 72"/>
                <a:gd name="T8" fmla="*/ 18 w 33"/>
                <a:gd name="T9" fmla="*/ 41 h 72"/>
                <a:gd name="T10" fmla="*/ 19 w 33"/>
                <a:gd name="T11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" h="72">
                  <a:moveTo>
                    <a:pt x="0" y="69"/>
                  </a:moveTo>
                  <a:cubicBezTo>
                    <a:pt x="8" y="70"/>
                    <a:pt x="13" y="72"/>
                    <a:pt x="20" y="69"/>
                  </a:cubicBezTo>
                  <a:cubicBezTo>
                    <a:pt x="27" y="65"/>
                    <a:pt x="33" y="57"/>
                    <a:pt x="32" y="50"/>
                  </a:cubicBezTo>
                  <a:cubicBezTo>
                    <a:pt x="31" y="46"/>
                    <a:pt x="29" y="44"/>
                    <a:pt x="25" y="43"/>
                  </a:cubicBezTo>
                  <a:cubicBezTo>
                    <a:pt x="18" y="41"/>
                    <a:pt x="18" y="41"/>
                    <a:pt x="18" y="41"/>
                  </a:cubicBezTo>
                  <a:cubicBezTo>
                    <a:pt x="19" y="0"/>
                    <a:pt x="19" y="0"/>
                    <a:pt x="19" y="0"/>
                  </a:cubicBezTo>
                </a:path>
              </a:pathLst>
            </a:custGeom>
            <a:solidFill>
              <a:srgbClr val="F7C9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9" name="ïś1íḋe">
              <a:extLst>
                <a:ext uri="{FF2B5EF4-FFF2-40B4-BE49-F238E27FC236}">
                  <a16:creationId xmlns:a16="http://schemas.microsoft.com/office/drawing/2014/main" id="{FE1AF43D-7AAB-49BC-9BD3-407EA7EC31BE}"/>
                </a:ext>
              </a:extLst>
            </p:cNvPr>
            <p:cNvSpPr/>
            <p:nvPr/>
          </p:nvSpPr>
          <p:spPr bwMode="auto">
            <a:xfrm>
              <a:off x="5471686" y="2570040"/>
              <a:ext cx="132801" cy="271707"/>
            </a:xfrm>
            <a:custGeom>
              <a:avLst/>
              <a:gdLst>
                <a:gd name="T0" fmla="*/ 14 w 37"/>
                <a:gd name="T1" fmla="*/ 75 h 75"/>
                <a:gd name="T2" fmla="*/ 5 w 37"/>
                <a:gd name="T3" fmla="*/ 73 h 75"/>
                <a:gd name="T4" fmla="*/ 2 w 37"/>
                <a:gd name="T5" fmla="*/ 73 h 75"/>
                <a:gd name="T6" fmla="*/ 1 w 37"/>
                <a:gd name="T7" fmla="*/ 71 h 75"/>
                <a:gd name="T8" fmla="*/ 3 w 37"/>
                <a:gd name="T9" fmla="*/ 69 h 75"/>
                <a:gd name="T10" fmla="*/ 6 w 37"/>
                <a:gd name="T11" fmla="*/ 70 h 75"/>
                <a:gd name="T12" fmla="*/ 21 w 37"/>
                <a:gd name="T13" fmla="*/ 69 h 75"/>
                <a:gd name="T14" fmla="*/ 32 w 37"/>
                <a:gd name="T15" fmla="*/ 52 h 75"/>
                <a:gd name="T16" fmla="*/ 27 w 37"/>
                <a:gd name="T17" fmla="*/ 47 h 75"/>
                <a:gd name="T18" fmla="*/ 18 w 37"/>
                <a:gd name="T19" fmla="*/ 44 h 75"/>
                <a:gd name="T20" fmla="*/ 19 w 37"/>
                <a:gd name="T21" fmla="*/ 2 h 75"/>
                <a:gd name="T22" fmla="*/ 21 w 37"/>
                <a:gd name="T23" fmla="*/ 0 h 75"/>
                <a:gd name="T24" fmla="*/ 23 w 37"/>
                <a:gd name="T25" fmla="*/ 2 h 75"/>
                <a:gd name="T26" fmla="*/ 22 w 37"/>
                <a:gd name="T27" fmla="*/ 41 h 75"/>
                <a:gd name="T28" fmla="*/ 28 w 37"/>
                <a:gd name="T29" fmla="*/ 43 h 75"/>
                <a:gd name="T30" fmla="*/ 36 w 37"/>
                <a:gd name="T31" fmla="*/ 51 h 75"/>
                <a:gd name="T32" fmla="*/ 23 w 37"/>
                <a:gd name="T33" fmla="*/ 72 h 75"/>
                <a:gd name="T34" fmla="*/ 14 w 37"/>
                <a:gd name="T35" fmla="*/ 75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7" h="75">
                  <a:moveTo>
                    <a:pt x="14" y="75"/>
                  </a:moveTo>
                  <a:cubicBezTo>
                    <a:pt x="11" y="75"/>
                    <a:pt x="8" y="74"/>
                    <a:pt x="5" y="73"/>
                  </a:cubicBezTo>
                  <a:cubicBezTo>
                    <a:pt x="4" y="73"/>
                    <a:pt x="3" y="73"/>
                    <a:pt x="2" y="73"/>
                  </a:cubicBezTo>
                  <a:cubicBezTo>
                    <a:pt x="1" y="73"/>
                    <a:pt x="0" y="72"/>
                    <a:pt x="1" y="71"/>
                  </a:cubicBezTo>
                  <a:cubicBezTo>
                    <a:pt x="1" y="69"/>
                    <a:pt x="2" y="69"/>
                    <a:pt x="3" y="69"/>
                  </a:cubicBezTo>
                  <a:cubicBezTo>
                    <a:pt x="4" y="69"/>
                    <a:pt x="5" y="69"/>
                    <a:pt x="6" y="70"/>
                  </a:cubicBezTo>
                  <a:cubicBezTo>
                    <a:pt x="12" y="71"/>
                    <a:pt x="16" y="72"/>
                    <a:pt x="21" y="69"/>
                  </a:cubicBezTo>
                  <a:cubicBezTo>
                    <a:pt x="27" y="66"/>
                    <a:pt x="33" y="59"/>
                    <a:pt x="32" y="52"/>
                  </a:cubicBezTo>
                  <a:cubicBezTo>
                    <a:pt x="31" y="49"/>
                    <a:pt x="29" y="47"/>
                    <a:pt x="27" y="47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9" y="1"/>
                    <a:pt x="20" y="0"/>
                    <a:pt x="21" y="0"/>
                  </a:cubicBezTo>
                  <a:cubicBezTo>
                    <a:pt x="22" y="0"/>
                    <a:pt x="23" y="1"/>
                    <a:pt x="23" y="2"/>
                  </a:cubicBezTo>
                  <a:cubicBezTo>
                    <a:pt x="22" y="41"/>
                    <a:pt x="22" y="41"/>
                    <a:pt x="22" y="41"/>
                  </a:cubicBezTo>
                  <a:cubicBezTo>
                    <a:pt x="28" y="43"/>
                    <a:pt x="28" y="43"/>
                    <a:pt x="28" y="43"/>
                  </a:cubicBezTo>
                  <a:cubicBezTo>
                    <a:pt x="32" y="44"/>
                    <a:pt x="35" y="47"/>
                    <a:pt x="36" y="51"/>
                  </a:cubicBezTo>
                  <a:cubicBezTo>
                    <a:pt x="37" y="60"/>
                    <a:pt x="30" y="69"/>
                    <a:pt x="23" y="72"/>
                  </a:cubicBezTo>
                  <a:cubicBezTo>
                    <a:pt x="20" y="74"/>
                    <a:pt x="17" y="75"/>
                    <a:pt x="14" y="75"/>
                  </a:cubicBezTo>
                  <a:close/>
                </a:path>
              </a:pathLst>
            </a:custGeom>
            <a:solidFill>
              <a:srgbClr val="FF89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0" name="îṩḻídé">
              <a:extLst>
                <a:ext uri="{FF2B5EF4-FFF2-40B4-BE49-F238E27FC236}">
                  <a16:creationId xmlns:a16="http://schemas.microsoft.com/office/drawing/2014/main" id="{33756669-A0FD-45F3-8984-98611602B068}"/>
                </a:ext>
              </a:extLst>
            </p:cNvPr>
            <p:cNvSpPr/>
            <p:nvPr/>
          </p:nvSpPr>
          <p:spPr bwMode="auto">
            <a:xfrm>
              <a:off x="5474739" y="2628045"/>
              <a:ext cx="112957" cy="65637"/>
            </a:xfrm>
            <a:custGeom>
              <a:avLst/>
              <a:gdLst>
                <a:gd name="T0" fmla="*/ 25 w 31"/>
                <a:gd name="T1" fmla="*/ 18 h 18"/>
                <a:gd name="T2" fmla="*/ 4 w 31"/>
                <a:gd name="T3" fmla="*/ 15 h 18"/>
                <a:gd name="T4" fmla="*/ 0 w 31"/>
                <a:gd name="T5" fmla="*/ 9 h 18"/>
                <a:gd name="T6" fmla="*/ 31 w 31"/>
                <a:gd name="T7" fmla="*/ 12 h 18"/>
                <a:gd name="T8" fmla="*/ 25 w 31"/>
                <a:gd name="T9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8">
                  <a:moveTo>
                    <a:pt x="25" y="18"/>
                  </a:moveTo>
                  <a:cubicBezTo>
                    <a:pt x="15" y="8"/>
                    <a:pt x="5" y="15"/>
                    <a:pt x="4" y="15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5" y="5"/>
                    <a:pt x="19" y="0"/>
                    <a:pt x="31" y="12"/>
                  </a:cubicBezTo>
                  <a:lnTo>
                    <a:pt x="25" y="1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1" name="iṣ1iḓé">
              <a:extLst>
                <a:ext uri="{FF2B5EF4-FFF2-40B4-BE49-F238E27FC236}">
                  <a16:creationId xmlns:a16="http://schemas.microsoft.com/office/drawing/2014/main" id="{CE87E32D-C5AD-4920-8551-0F8FDE2359DE}"/>
                </a:ext>
              </a:extLst>
            </p:cNvPr>
            <p:cNvSpPr/>
            <p:nvPr/>
          </p:nvSpPr>
          <p:spPr bwMode="auto">
            <a:xfrm>
              <a:off x="4274955" y="4314764"/>
              <a:ext cx="366346" cy="392296"/>
            </a:xfrm>
            <a:custGeom>
              <a:avLst/>
              <a:gdLst>
                <a:gd name="T0" fmla="*/ 0 w 101"/>
                <a:gd name="T1" fmla="*/ 65 h 108"/>
                <a:gd name="T2" fmla="*/ 67 w 101"/>
                <a:gd name="T3" fmla="*/ 86 h 108"/>
                <a:gd name="T4" fmla="*/ 78 w 101"/>
                <a:gd name="T5" fmla="*/ 80 h 108"/>
                <a:gd name="T6" fmla="*/ 101 w 101"/>
                <a:gd name="T7" fmla="*/ 0 h 108"/>
                <a:gd name="T8" fmla="*/ 97 w 101"/>
                <a:gd name="T9" fmla="*/ 95 h 108"/>
                <a:gd name="T10" fmla="*/ 82 w 101"/>
                <a:gd name="T11" fmla="*/ 106 h 108"/>
                <a:gd name="T12" fmla="*/ 0 w 101"/>
                <a:gd name="T13" fmla="*/ 81 h 108"/>
                <a:gd name="T14" fmla="*/ 0 w 101"/>
                <a:gd name="T15" fmla="*/ 65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1" h="108">
                  <a:moveTo>
                    <a:pt x="0" y="65"/>
                  </a:moveTo>
                  <a:cubicBezTo>
                    <a:pt x="67" y="86"/>
                    <a:pt x="67" y="86"/>
                    <a:pt x="67" y="86"/>
                  </a:cubicBezTo>
                  <a:cubicBezTo>
                    <a:pt x="72" y="87"/>
                    <a:pt x="76" y="84"/>
                    <a:pt x="78" y="80"/>
                  </a:cubicBezTo>
                  <a:cubicBezTo>
                    <a:pt x="101" y="0"/>
                    <a:pt x="101" y="0"/>
                    <a:pt x="101" y="0"/>
                  </a:cubicBezTo>
                  <a:cubicBezTo>
                    <a:pt x="97" y="95"/>
                    <a:pt x="97" y="95"/>
                    <a:pt x="97" y="95"/>
                  </a:cubicBezTo>
                  <a:cubicBezTo>
                    <a:pt x="96" y="103"/>
                    <a:pt x="89" y="108"/>
                    <a:pt x="82" y="106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65"/>
                    <a:pt x="0" y="65"/>
                    <a:pt x="0" y="65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2" name="ïṩḻîḍé">
              <a:extLst>
                <a:ext uri="{FF2B5EF4-FFF2-40B4-BE49-F238E27FC236}">
                  <a16:creationId xmlns:a16="http://schemas.microsoft.com/office/drawing/2014/main" id="{8E1B21F3-7E57-4131-A1A1-8B088B7C0189}"/>
                </a:ext>
              </a:extLst>
            </p:cNvPr>
            <p:cNvSpPr/>
            <p:nvPr/>
          </p:nvSpPr>
          <p:spPr bwMode="auto">
            <a:xfrm>
              <a:off x="3673537" y="4427721"/>
              <a:ext cx="2141599" cy="1143306"/>
            </a:xfrm>
            <a:custGeom>
              <a:avLst/>
              <a:gdLst>
                <a:gd name="T0" fmla="*/ 576 w 591"/>
                <a:gd name="T1" fmla="*/ 269 h 315"/>
                <a:gd name="T2" fmla="*/ 562 w 591"/>
                <a:gd name="T3" fmla="*/ 242 h 315"/>
                <a:gd name="T4" fmla="*/ 525 w 591"/>
                <a:gd name="T5" fmla="*/ 189 h 315"/>
                <a:gd name="T6" fmla="*/ 467 w 591"/>
                <a:gd name="T7" fmla="*/ 149 h 315"/>
                <a:gd name="T8" fmla="*/ 203 w 591"/>
                <a:gd name="T9" fmla="*/ 85 h 315"/>
                <a:gd name="T10" fmla="*/ 216 w 591"/>
                <a:gd name="T11" fmla="*/ 56 h 315"/>
                <a:gd name="T12" fmla="*/ 213 w 591"/>
                <a:gd name="T13" fmla="*/ 50 h 315"/>
                <a:gd name="T14" fmla="*/ 72 w 591"/>
                <a:gd name="T15" fmla="*/ 0 h 315"/>
                <a:gd name="T16" fmla="*/ 17 w 591"/>
                <a:gd name="T17" fmla="*/ 126 h 315"/>
                <a:gd name="T18" fmla="*/ 15 w 591"/>
                <a:gd name="T19" fmla="*/ 131 h 315"/>
                <a:gd name="T20" fmla="*/ 85 w 591"/>
                <a:gd name="T21" fmla="*/ 230 h 315"/>
                <a:gd name="T22" fmla="*/ 398 w 591"/>
                <a:gd name="T23" fmla="*/ 250 h 315"/>
                <a:gd name="T24" fmla="*/ 397 w 591"/>
                <a:gd name="T25" fmla="*/ 250 h 315"/>
                <a:gd name="T26" fmla="*/ 393 w 591"/>
                <a:gd name="T27" fmla="*/ 259 h 315"/>
                <a:gd name="T28" fmla="*/ 440 w 591"/>
                <a:gd name="T29" fmla="*/ 313 h 315"/>
                <a:gd name="T30" fmla="*/ 462 w 591"/>
                <a:gd name="T31" fmla="*/ 258 h 315"/>
                <a:gd name="T32" fmla="*/ 461 w 591"/>
                <a:gd name="T33" fmla="*/ 298 h 315"/>
                <a:gd name="T34" fmla="*/ 483 w 591"/>
                <a:gd name="T35" fmla="*/ 301 h 315"/>
                <a:gd name="T36" fmla="*/ 498 w 591"/>
                <a:gd name="T37" fmla="*/ 253 h 315"/>
                <a:gd name="T38" fmla="*/ 499 w 591"/>
                <a:gd name="T39" fmla="*/ 265 h 315"/>
                <a:gd name="T40" fmla="*/ 492 w 591"/>
                <a:gd name="T41" fmla="*/ 296 h 315"/>
                <a:gd name="T42" fmla="*/ 492 w 591"/>
                <a:gd name="T43" fmla="*/ 298 h 315"/>
                <a:gd name="T44" fmla="*/ 496 w 591"/>
                <a:gd name="T45" fmla="*/ 298 h 315"/>
                <a:gd name="T46" fmla="*/ 525 w 591"/>
                <a:gd name="T47" fmla="*/ 285 h 315"/>
                <a:gd name="T48" fmla="*/ 530 w 591"/>
                <a:gd name="T49" fmla="*/ 249 h 315"/>
                <a:gd name="T50" fmla="*/ 551 w 591"/>
                <a:gd name="T51" fmla="*/ 288 h 315"/>
                <a:gd name="T52" fmla="*/ 578 w 591"/>
                <a:gd name="T53" fmla="*/ 308 h 315"/>
                <a:gd name="T54" fmla="*/ 576 w 591"/>
                <a:gd name="T55" fmla="*/ 269 h 315"/>
                <a:gd name="T56" fmla="*/ 409 w 591"/>
                <a:gd name="T57" fmla="*/ 252 h 315"/>
                <a:gd name="T58" fmla="*/ 407 w 591"/>
                <a:gd name="T59" fmla="*/ 251 h 315"/>
                <a:gd name="T60" fmla="*/ 414 w 591"/>
                <a:gd name="T61" fmla="*/ 251 h 315"/>
                <a:gd name="T62" fmla="*/ 415 w 591"/>
                <a:gd name="T63" fmla="*/ 250 h 315"/>
                <a:gd name="T64" fmla="*/ 426 w 591"/>
                <a:gd name="T65" fmla="*/ 264 h 315"/>
                <a:gd name="T66" fmla="*/ 409 w 591"/>
                <a:gd name="T67" fmla="*/ 252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91" h="315">
                  <a:moveTo>
                    <a:pt x="576" y="269"/>
                  </a:moveTo>
                  <a:cubicBezTo>
                    <a:pt x="562" y="242"/>
                    <a:pt x="562" y="242"/>
                    <a:pt x="562" y="242"/>
                  </a:cubicBezTo>
                  <a:cubicBezTo>
                    <a:pt x="525" y="189"/>
                    <a:pt x="525" y="189"/>
                    <a:pt x="525" y="189"/>
                  </a:cubicBezTo>
                  <a:cubicBezTo>
                    <a:pt x="511" y="169"/>
                    <a:pt x="491" y="155"/>
                    <a:pt x="467" y="149"/>
                  </a:cubicBezTo>
                  <a:cubicBezTo>
                    <a:pt x="203" y="85"/>
                    <a:pt x="203" y="85"/>
                    <a:pt x="203" y="85"/>
                  </a:cubicBezTo>
                  <a:cubicBezTo>
                    <a:pt x="216" y="56"/>
                    <a:pt x="216" y="56"/>
                    <a:pt x="216" y="56"/>
                  </a:cubicBezTo>
                  <a:cubicBezTo>
                    <a:pt x="216" y="56"/>
                    <a:pt x="215" y="54"/>
                    <a:pt x="213" y="50"/>
                  </a:cubicBezTo>
                  <a:cubicBezTo>
                    <a:pt x="72" y="0"/>
                    <a:pt x="72" y="0"/>
                    <a:pt x="72" y="0"/>
                  </a:cubicBezTo>
                  <a:cubicBezTo>
                    <a:pt x="41" y="71"/>
                    <a:pt x="17" y="126"/>
                    <a:pt x="17" y="126"/>
                  </a:cubicBezTo>
                  <a:cubicBezTo>
                    <a:pt x="16" y="128"/>
                    <a:pt x="16" y="129"/>
                    <a:pt x="15" y="131"/>
                  </a:cubicBezTo>
                  <a:cubicBezTo>
                    <a:pt x="0" y="178"/>
                    <a:pt x="35" y="227"/>
                    <a:pt x="85" y="230"/>
                  </a:cubicBezTo>
                  <a:cubicBezTo>
                    <a:pt x="398" y="250"/>
                    <a:pt x="398" y="250"/>
                    <a:pt x="398" y="250"/>
                  </a:cubicBezTo>
                  <a:cubicBezTo>
                    <a:pt x="398" y="250"/>
                    <a:pt x="398" y="250"/>
                    <a:pt x="397" y="250"/>
                  </a:cubicBezTo>
                  <a:cubicBezTo>
                    <a:pt x="394" y="252"/>
                    <a:pt x="392" y="256"/>
                    <a:pt x="393" y="259"/>
                  </a:cubicBezTo>
                  <a:cubicBezTo>
                    <a:pt x="398" y="274"/>
                    <a:pt x="413" y="312"/>
                    <a:pt x="440" y="313"/>
                  </a:cubicBezTo>
                  <a:cubicBezTo>
                    <a:pt x="473" y="315"/>
                    <a:pt x="462" y="258"/>
                    <a:pt x="462" y="258"/>
                  </a:cubicBezTo>
                  <a:cubicBezTo>
                    <a:pt x="473" y="276"/>
                    <a:pt x="461" y="298"/>
                    <a:pt x="461" y="298"/>
                  </a:cubicBezTo>
                  <a:cubicBezTo>
                    <a:pt x="461" y="298"/>
                    <a:pt x="463" y="307"/>
                    <a:pt x="483" y="301"/>
                  </a:cubicBezTo>
                  <a:cubicBezTo>
                    <a:pt x="503" y="296"/>
                    <a:pt x="498" y="253"/>
                    <a:pt x="498" y="253"/>
                  </a:cubicBezTo>
                  <a:cubicBezTo>
                    <a:pt x="499" y="265"/>
                    <a:pt x="499" y="265"/>
                    <a:pt x="499" y="265"/>
                  </a:cubicBezTo>
                  <a:cubicBezTo>
                    <a:pt x="501" y="276"/>
                    <a:pt x="498" y="287"/>
                    <a:pt x="492" y="296"/>
                  </a:cubicBezTo>
                  <a:cubicBezTo>
                    <a:pt x="492" y="298"/>
                    <a:pt x="492" y="298"/>
                    <a:pt x="492" y="298"/>
                  </a:cubicBezTo>
                  <a:cubicBezTo>
                    <a:pt x="496" y="298"/>
                    <a:pt x="496" y="298"/>
                    <a:pt x="496" y="298"/>
                  </a:cubicBezTo>
                  <a:cubicBezTo>
                    <a:pt x="508" y="300"/>
                    <a:pt x="520" y="295"/>
                    <a:pt x="525" y="285"/>
                  </a:cubicBezTo>
                  <a:cubicBezTo>
                    <a:pt x="534" y="270"/>
                    <a:pt x="530" y="249"/>
                    <a:pt x="530" y="249"/>
                  </a:cubicBezTo>
                  <a:cubicBezTo>
                    <a:pt x="551" y="288"/>
                    <a:pt x="551" y="288"/>
                    <a:pt x="551" y="288"/>
                  </a:cubicBezTo>
                  <a:cubicBezTo>
                    <a:pt x="555" y="295"/>
                    <a:pt x="564" y="314"/>
                    <a:pt x="578" y="308"/>
                  </a:cubicBezTo>
                  <a:cubicBezTo>
                    <a:pt x="591" y="299"/>
                    <a:pt x="581" y="278"/>
                    <a:pt x="576" y="269"/>
                  </a:cubicBezTo>
                  <a:moveTo>
                    <a:pt x="409" y="252"/>
                  </a:moveTo>
                  <a:cubicBezTo>
                    <a:pt x="408" y="251"/>
                    <a:pt x="407" y="251"/>
                    <a:pt x="407" y="251"/>
                  </a:cubicBezTo>
                  <a:cubicBezTo>
                    <a:pt x="414" y="251"/>
                    <a:pt x="414" y="251"/>
                    <a:pt x="414" y="251"/>
                  </a:cubicBezTo>
                  <a:cubicBezTo>
                    <a:pt x="415" y="250"/>
                    <a:pt x="415" y="250"/>
                    <a:pt x="415" y="250"/>
                  </a:cubicBezTo>
                  <a:cubicBezTo>
                    <a:pt x="426" y="264"/>
                    <a:pt x="426" y="264"/>
                    <a:pt x="426" y="264"/>
                  </a:cubicBezTo>
                  <a:cubicBezTo>
                    <a:pt x="409" y="252"/>
                    <a:pt x="409" y="252"/>
                    <a:pt x="409" y="252"/>
                  </a:cubicBezTo>
                </a:path>
              </a:pathLst>
            </a:custGeom>
            <a:solidFill>
              <a:srgbClr val="F7C9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3" name="iṩliḑè">
              <a:extLst>
                <a:ext uri="{FF2B5EF4-FFF2-40B4-BE49-F238E27FC236}">
                  <a16:creationId xmlns:a16="http://schemas.microsoft.com/office/drawing/2014/main" id="{89A6722A-1397-4FD0-9A76-5CE4BA9291AF}"/>
                </a:ext>
              </a:extLst>
            </p:cNvPr>
            <p:cNvSpPr/>
            <p:nvPr/>
          </p:nvSpPr>
          <p:spPr bwMode="auto">
            <a:xfrm>
              <a:off x="4163525" y="4630737"/>
              <a:ext cx="293077" cy="105325"/>
            </a:xfrm>
            <a:custGeom>
              <a:avLst/>
              <a:gdLst>
                <a:gd name="T0" fmla="*/ 192 w 192"/>
                <a:gd name="T1" fmla="*/ 0 h 69"/>
                <a:gd name="T2" fmla="*/ 0 w 192"/>
                <a:gd name="T3" fmla="*/ 31 h 69"/>
                <a:gd name="T4" fmla="*/ 161 w 192"/>
                <a:gd name="T5" fmla="*/ 69 h 69"/>
                <a:gd name="T6" fmla="*/ 192 w 192"/>
                <a:gd name="T7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2" h="69">
                  <a:moveTo>
                    <a:pt x="192" y="0"/>
                  </a:moveTo>
                  <a:lnTo>
                    <a:pt x="0" y="31"/>
                  </a:lnTo>
                  <a:lnTo>
                    <a:pt x="161" y="69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rgbClr val="FAB6A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4" name="ïṡḷîďe">
              <a:extLst>
                <a:ext uri="{FF2B5EF4-FFF2-40B4-BE49-F238E27FC236}">
                  <a16:creationId xmlns:a16="http://schemas.microsoft.com/office/drawing/2014/main" id="{3CF8B07E-29D2-4584-AB05-20C08F31CBD6}"/>
                </a:ext>
              </a:extLst>
            </p:cNvPr>
            <p:cNvSpPr/>
            <p:nvPr/>
          </p:nvSpPr>
          <p:spPr bwMode="auto">
            <a:xfrm>
              <a:off x="4163525" y="4630737"/>
              <a:ext cx="293077" cy="105325"/>
            </a:xfrm>
            <a:custGeom>
              <a:avLst/>
              <a:gdLst>
                <a:gd name="T0" fmla="*/ 192 w 192"/>
                <a:gd name="T1" fmla="*/ 0 h 69"/>
                <a:gd name="T2" fmla="*/ 0 w 192"/>
                <a:gd name="T3" fmla="*/ 31 h 69"/>
                <a:gd name="T4" fmla="*/ 161 w 192"/>
                <a:gd name="T5" fmla="*/ 69 h 69"/>
                <a:gd name="T6" fmla="*/ 192 w 192"/>
                <a:gd name="T7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2" h="69">
                  <a:moveTo>
                    <a:pt x="192" y="0"/>
                  </a:moveTo>
                  <a:lnTo>
                    <a:pt x="0" y="31"/>
                  </a:lnTo>
                  <a:lnTo>
                    <a:pt x="161" y="69"/>
                  </a:lnTo>
                  <a:lnTo>
                    <a:pt x="19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5" name="iŝļïḍè">
              <a:extLst>
                <a:ext uri="{FF2B5EF4-FFF2-40B4-BE49-F238E27FC236}">
                  <a16:creationId xmlns:a16="http://schemas.microsoft.com/office/drawing/2014/main" id="{B4D46925-F404-4245-804D-E5A07EBEA84C}"/>
                </a:ext>
              </a:extLst>
            </p:cNvPr>
            <p:cNvSpPr/>
            <p:nvPr/>
          </p:nvSpPr>
          <p:spPr bwMode="auto">
            <a:xfrm>
              <a:off x="5322094" y="5320689"/>
              <a:ext cx="47320" cy="203017"/>
            </a:xfrm>
            <a:custGeom>
              <a:avLst/>
              <a:gdLst>
                <a:gd name="T0" fmla="*/ 3 w 13"/>
                <a:gd name="T1" fmla="*/ 1 h 56"/>
                <a:gd name="T2" fmla="*/ 10 w 13"/>
                <a:gd name="T3" fmla="*/ 13 h 56"/>
                <a:gd name="T4" fmla="*/ 12 w 13"/>
                <a:gd name="T5" fmla="*/ 27 h 56"/>
                <a:gd name="T6" fmla="*/ 11 w 13"/>
                <a:gd name="T7" fmla="*/ 41 h 56"/>
                <a:gd name="T8" fmla="*/ 10 w 13"/>
                <a:gd name="T9" fmla="*/ 47 h 56"/>
                <a:gd name="T10" fmla="*/ 8 w 13"/>
                <a:gd name="T11" fmla="*/ 54 h 56"/>
                <a:gd name="T12" fmla="*/ 5 w 13"/>
                <a:gd name="T13" fmla="*/ 55 h 56"/>
                <a:gd name="T14" fmla="*/ 4 w 13"/>
                <a:gd name="T15" fmla="*/ 53 h 56"/>
                <a:gd name="T16" fmla="*/ 4 w 13"/>
                <a:gd name="T17" fmla="*/ 53 h 56"/>
                <a:gd name="T18" fmla="*/ 4 w 13"/>
                <a:gd name="T19" fmla="*/ 52 h 56"/>
                <a:gd name="T20" fmla="*/ 6 w 13"/>
                <a:gd name="T21" fmla="*/ 46 h 56"/>
                <a:gd name="T22" fmla="*/ 8 w 13"/>
                <a:gd name="T23" fmla="*/ 40 h 56"/>
                <a:gd name="T24" fmla="*/ 9 w 13"/>
                <a:gd name="T25" fmla="*/ 27 h 56"/>
                <a:gd name="T26" fmla="*/ 6 w 13"/>
                <a:gd name="T27" fmla="*/ 14 h 56"/>
                <a:gd name="T28" fmla="*/ 0 w 13"/>
                <a:gd name="T29" fmla="*/ 3 h 56"/>
                <a:gd name="T30" fmla="*/ 0 w 13"/>
                <a:gd name="T31" fmla="*/ 3 h 56"/>
                <a:gd name="T32" fmla="*/ 1 w 13"/>
                <a:gd name="T33" fmla="*/ 1 h 56"/>
                <a:gd name="T34" fmla="*/ 3 w 13"/>
                <a:gd name="T35" fmla="*/ 1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3" h="56">
                  <a:moveTo>
                    <a:pt x="3" y="1"/>
                  </a:moveTo>
                  <a:cubicBezTo>
                    <a:pt x="6" y="5"/>
                    <a:pt x="8" y="9"/>
                    <a:pt x="10" y="13"/>
                  </a:cubicBezTo>
                  <a:cubicBezTo>
                    <a:pt x="11" y="18"/>
                    <a:pt x="12" y="22"/>
                    <a:pt x="12" y="27"/>
                  </a:cubicBezTo>
                  <a:cubicBezTo>
                    <a:pt x="13" y="31"/>
                    <a:pt x="12" y="36"/>
                    <a:pt x="11" y="41"/>
                  </a:cubicBezTo>
                  <a:cubicBezTo>
                    <a:pt x="11" y="43"/>
                    <a:pt x="10" y="45"/>
                    <a:pt x="10" y="47"/>
                  </a:cubicBezTo>
                  <a:cubicBezTo>
                    <a:pt x="9" y="50"/>
                    <a:pt x="8" y="52"/>
                    <a:pt x="8" y="54"/>
                  </a:cubicBezTo>
                  <a:cubicBezTo>
                    <a:pt x="7" y="55"/>
                    <a:pt x="6" y="56"/>
                    <a:pt x="5" y="55"/>
                  </a:cubicBezTo>
                  <a:cubicBezTo>
                    <a:pt x="4" y="55"/>
                    <a:pt x="3" y="54"/>
                    <a:pt x="4" y="53"/>
                  </a:cubicBezTo>
                  <a:cubicBezTo>
                    <a:pt x="4" y="53"/>
                    <a:pt x="4" y="53"/>
                    <a:pt x="4" y="53"/>
                  </a:cubicBezTo>
                  <a:cubicBezTo>
                    <a:pt x="4" y="52"/>
                    <a:pt x="4" y="52"/>
                    <a:pt x="4" y="52"/>
                  </a:cubicBezTo>
                  <a:cubicBezTo>
                    <a:pt x="5" y="50"/>
                    <a:pt x="5" y="48"/>
                    <a:pt x="6" y="46"/>
                  </a:cubicBezTo>
                  <a:cubicBezTo>
                    <a:pt x="7" y="44"/>
                    <a:pt x="7" y="42"/>
                    <a:pt x="8" y="40"/>
                  </a:cubicBezTo>
                  <a:cubicBezTo>
                    <a:pt x="9" y="36"/>
                    <a:pt x="9" y="31"/>
                    <a:pt x="9" y="27"/>
                  </a:cubicBezTo>
                  <a:cubicBezTo>
                    <a:pt x="9" y="23"/>
                    <a:pt x="8" y="18"/>
                    <a:pt x="6" y="14"/>
                  </a:cubicBezTo>
                  <a:cubicBezTo>
                    <a:pt x="5" y="10"/>
                    <a:pt x="3" y="6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2" y="0"/>
                    <a:pt x="3" y="1"/>
                  </a:cubicBezTo>
                  <a:close/>
                </a:path>
              </a:pathLst>
            </a:custGeom>
            <a:solidFill>
              <a:srgbClr val="FF89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6" name="îšlïḋè">
              <a:extLst>
                <a:ext uri="{FF2B5EF4-FFF2-40B4-BE49-F238E27FC236}">
                  <a16:creationId xmlns:a16="http://schemas.microsoft.com/office/drawing/2014/main" id="{E830190D-C4C9-4750-A8F1-4BD4F73DF306}"/>
                </a:ext>
              </a:extLst>
            </p:cNvPr>
            <p:cNvSpPr/>
            <p:nvPr/>
          </p:nvSpPr>
          <p:spPr bwMode="auto">
            <a:xfrm>
              <a:off x="5435051" y="5323742"/>
              <a:ext cx="58005" cy="195385"/>
            </a:xfrm>
            <a:custGeom>
              <a:avLst/>
              <a:gdLst>
                <a:gd name="T0" fmla="*/ 11 w 16"/>
                <a:gd name="T1" fmla="*/ 0 h 54"/>
                <a:gd name="T2" fmla="*/ 15 w 16"/>
                <a:gd name="T3" fmla="*/ 14 h 54"/>
                <a:gd name="T4" fmla="*/ 15 w 16"/>
                <a:gd name="T5" fmla="*/ 28 h 54"/>
                <a:gd name="T6" fmla="*/ 11 w 16"/>
                <a:gd name="T7" fmla="*/ 41 h 54"/>
                <a:gd name="T8" fmla="*/ 8 w 16"/>
                <a:gd name="T9" fmla="*/ 47 h 54"/>
                <a:gd name="T10" fmla="*/ 4 w 16"/>
                <a:gd name="T11" fmla="*/ 53 h 54"/>
                <a:gd name="T12" fmla="*/ 1 w 16"/>
                <a:gd name="T13" fmla="*/ 54 h 54"/>
                <a:gd name="T14" fmla="*/ 1 w 16"/>
                <a:gd name="T15" fmla="*/ 51 h 54"/>
                <a:gd name="T16" fmla="*/ 1 w 16"/>
                <a:gd name="T17" fmla="*/ 51 h 54"/>
                <a:gd name="T18" fmla="*/ 1 w 16"/>
                <a:gd name="T19" fmla="*/ 51 h 54"/>
                <a:gd name="T20" fmla="*/ 5 w 16"/>
                <a:gd name="T21" fmla="*/ 45 h 54"/>
                <a:gd name="T22" fmla="*/ 8 w 16"/>
                <a:gd name="T23" fmla="*/ 39 h 54"/>
                <a:gd name="T24" fmla="*/ 12 w 16"/>
                <a:gd name="T25" fmla="*/ 27 h 54"/>
                <a:gd name="T26" fmla="*/ 12 w 16"/>
                <a:gd name="T27" fmla="*/ 14 h 54"/>
                <a:gd name="T28" fmla="*/ 9 w 16"/>
                <a:gd name="T29" fmla="*/ 2 h 54"/>
                <a:gd name="T30" fmla="*/ 9 w 16"/>
                <a:gd name="T31" fmla="*/ 2 h 54"/>
                <a:gd name="T32" fmla="*/ 10 w 16"/>
                <a:gd name="T33" fmla="*/ 0 h 54"/>
                <a:gd name="T34" fmla="*/ 11 w 16"/>
                <a:gd name="T35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6" h="54">
                  <a:moveTo>
                    <a:pt x="11" y="0"/>
                  </a:moveTo>
                  <a:cubicBezTo>
                    <a:pt x="13" y="5"/>
                    <a:pt x="15" y="9"/>
                    <a:pt x="15" y="14"/>
                  </a:cubicBezTo>
                  <a:cubicBezTo>
                    <a:pt x="16" y="18"/>
                    <a:pt x="16" y="23"/>
                    <a:pt x="15" y="28"/>
                  </a:cubicBezTo>
                  <a:cubicBezTo>
                    <a:pt x="14" y="32"/>
                    <a:pt x="13" y="37"/>
                    <a:pt x="11" y="41"/>
                  </a:cubicBezTo>
                  <a:cubicBezTo>
                    <a:pt x="10" y="43"/>
                    <a:pt x="9" y="45"/>
                    <a:pt x="8" y="47"/>
                  </a:cubicBezTo>
                  <a:cubicBezTo>
                    <a:pt x="7" y="49"/>
                    <a:pt x="5" y="51"/>
                    <a:pt x="4" y="53"/>
                  </a:cubicBezTo>
                  <a:cubicBezTo>
                    <a:pt x="4" y="54"/>
                    <a:pt x="2" y="54"/>
                    <a:pt x="1" y="54"/>
                  </a:cubicBezTo>
                  <a:cubicBezTo>
                    <a:pt x="0" y="53"/>
                    <a:pt x="0" y="52"/>
                    <a:pt x="1" y="51"/>
                  </a:cubicBezTo>
                  <a:cubicBezTo>
                    <a:pt x="1" y="51"/>
                    <a:pt x="1" y="51"/>
                    <a:pt x="1" y="51"/>
                  </a:cubicBezTo>
                  <a:cubicBezTo>
                    <a:pt x="1" y="51"/>
                    <a:pt x="1" y="51"/>
                    <a:pt x="1" y="51"/>
                  </a:cubicBezTo>
                  <a:cubicBezTo>
                    <a:pt x="2" y="49"/>
                    <a:pt x="3" y="47"/>
                    <a:pt x="5" y="45"/>
                  </a:cubicBezTo>
                  <a:cubicBezTo>
                    <a:pt x="6" y="43"/>
                    <a:pt x="7" y="41"/>
                    <a:pt x="8" y="39"/>
                  </a:cubicBezTo>
                  <a:cubicBezTo>
                    <a:pt x="10" y="35"/>
                    <a:pt x="11" y="31"/>
                    <a:pt x="12" y="27"/>
                  </a:cubicBezTo>
                  <a:cubicBezTo>
                    <a:pt x="13" y="23"/>
                    <a:pt x="13" y="18"/>
                    <a:pt x="12" y="14"/>
                  </a:cubicBezTo>
                  <a:cubicBezTo>
                    <a:pt x="12" y="10"/>
                    <a:pt x="11" y="5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1"/>
                    <a:pt x="9" y="0"/>
                    <a:pt x="10" y="0"/>
                  </a:cubicBezTo>
                  <a:cubicBezTo>
                    <a:pt x="10" y="0"/>
                    <a:pt x="11" y="0"/>
                    <a:pt x="11" y="0"/>
                  </a:cubicBezTo>
                  <a:close/>
                </a:path>
              </a:pathLst>
            </a:custGeom>
            <a:solidFill>
              <a:srgbClr val="FF89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7" name="ïṡlíḓe">
              <a:extLst>
                <a:ext uri="{FF2B5EF4-FFF2-40B4-BE49-F238E27FC236}">
                  <a16:creationId xmlns:a16="http://schemas.microsoft.com/office/drawing/2014/main" id="{B6C83BA4-988B-49B9-A9A6-7FBB423BBBD1}"/>
                </a:ext>
              </a:extLst>
            </p:cNvPr>
            <p:cNvSpPr/>
            <p:nvPr/>
          </p:nvSpPr>
          <p:spPr bwMode="auto">
            <a:xfrm>
              <a:off x="5166397" y="5339006"/>
              <a:ext cx="10686" cy="0"/>
            </a:xfrm>
            <a:custGeom>
              <a:avLst/>
              <a:gdLst>
                <a:gd name="T0" fmla="*/ 7 w 7"/>
                <a:gd name="T1" fmla="*/ 5 w 7"/>
                <a:gd name="T2" fmla="*/ 0 w 7"/>
                <a:gd name="T3" fmla="*/ 7 w 7"/>
                <a:gd name="T4" fmla="*/ 7 w 7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7">
                  <a:moveTo>
                    <a:pt x="7" y="0"/>
                  </a:moveTo>
                  <a:lnTo>
                    <a:pt x="5" y="0"/>
                  </a:lnTo>
                  <a:lnTo>
                    <a:pt x="0" y="0"/>
                  </a:lnTo>
                  <a:lnTo>
                    <a:pt x="7" y="0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A98B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8" name="ïśḷíḋê">
              <a:extLst>
                <a:ext uri="{FF2B5EF4-FFF2-40B4-BE49-F238E27FC236}">
                  <a16:creationId xmlns:a16="http://schemas.microsoft.com/office/drawing/2014/main" id="{74C5E5AD-8F21-405C-87CA-B9DEE5A6DE8B}"/>
                </a:ext>
              </a:extLst>
            </p:cNvPr>
            <p:cNvSpPr/>
            <p:nvPr/>
          </p:nvSpPr>
          <p:spPr bwMode="auto">
            <a:xfrm>
              <a:off x="5166397" y="5339006"/>
              <a:ext cx="10686" cy="0"/>
            </a:xfrm>
            <a:custGeom>
              <a:avLst/>
              <a:gdLst>
                <a:gd name="T0" fmla="*/ 7 w 7"/>
                <a:gd name="T1" fmla="*/ 5 w 7"/>
                <a:gd name="T2" fmla="*/ 0 w 7"/>
                <a:gd name="T3" fmla="*/ 7 w 7"/>
                <a:gd name="T4" fmla="*/ 7 w 7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7">
                  <a:moveTo>
                    <a:pt x="7" y="0"/>
                  </a:moveTo>
                  <a:lnTo>
                    <a:pt x="5" y="0"/>
                  </a:lnTo>
                  <a:lnTo>
                    <a:pt x="0" y="0"/>
                  </a:lnTo>
                  <a:lnTo>
                    <a:pt x="7" y="0"/>
                  </a:lnTo>
                  <a:lnTo>
                    <a:pt x="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9" name="ïṡḷîḍé">
              <a:extLst>
                <a:ext uri="{FF2B5EF4-FFF2-40B4-BE49-F238E27FC236}">
                  <a16:creationId xmlns:a16="http://schemas.microsoft.com/office/drawing/2014/main" id="{0BF2A00A-575E-4346-A899-6986ECB23FF0}"/>
                </a:ext>
              </a:extLst>
            </p:cNvPr>
            <p:cNvSpPr/>
            <p:nvPr/>
          </p:nvSpPr>
          <p:spPr bwMode="auto">
            <a:xfrm>
              <a:off x="5007647" y="5152780"/>
              <a:ext cx="169436" cy="186226"/>
            </a:xfrm>
            <a:custGeom>
              <a:avLst/>
              <a:gdLst>
                <a:gd name="T0" fmla="*/ 13 w 47"/>
                <a:gd name="T1" fmla="*/ 0 h 51"/>
                <a:gd name="T2" fmla="*/ 0 w 47"/>
                <a:gd name="T3" fmla="*/ 48 h 51"/>
                <a:gd name="T4" fmla="*/ 44 w 47"/>
                <a:gd name="T5" fmla="*/ 51 h 51"/>
                <a:gd name="T6" fmla="*/ 46 w 47"/>
                <a:gd name="T7" fmla="*/ 51 h 51"/>
                <a:gd name="T8" fmla="*/ 47 w 47"/>
                <a:gd name="T9" fmla="*/ 51 h 51"/>
                <a:gd name="T10" fmla="*/ 22 w 47"/>
                <a:gd name="T11" fmla="*/ 21 h 51"/>
                <a:gd name="T12" fmla="*/ 13 w 47"/>
                <a:gd name="T13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" h="51">
                  <a:moveTo>
                    <a:pt x="13" y="0"/>
                  </a:moveTo>
                  <a:cubicBezTo>
                    <a:pt x="0" y="48"/>
                    <a:pt x="0" y="48"/>
                    <a:pt x="0" y="48"/>
                  </a:cubicBezTo>
                  <a:cubicBezTo>
                    <a:pt x="44" y="51"/>
                    <a:pt x="44" y="51"/>
                    <a:pt x="44" y="51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7" y="51"/>
                    <a:pt x="47" y="51"/>
                    <a:pt x="47" y="51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17" y="15"/>
                    <a:pt x="14" y="8"/>
                    <a:pt x="13" y="0"/>
                  </a:cubicBezTo>
                </a:path>
              </a:pathLst>
            </a:custGeom>
            <a:solidFill>
              <a:srgbClr val="FAAF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0" name="ïṡḷiďe">
              <a:extLst>
                <a:ext uri="{FF2B5EF4-FFF2-40B4-BE49-F238E27FC236}">
                  <a16:creationId xmlns:a16="http://schemas.microsoft.com/office/drawing/2014/main" id="{F4EF7633-C871-4F66-8931-2BA23426F8CE}"/>
                </a:ext>
              </a:extLst>
            </p:cNvPr>
            <p:cNvSpPr/>
            <p:nvPr/>
          </p:nvSpPr>
          <p:spPr bwMode="auto">
            <a:xfrm>
              <a:off x="4957275" y="4079692"/>
              <a:ext cx="3397860" cy="1621082"/>
            </a:xfrm>
            <a:custGeom>
              <a:avLst/>
              <a:gdLst>
                <a:gd name="T0" fmla="*/ 896 w 938"/>
                <a:gd name="T1" fmla="*/ 0 h 447"/>
                <a:gd name="T2" fmla="*/ 448 w 938"/>
                <a:gd name="T3" fmla="*/ 0 h 447"/>
                <a:gd name="T4" fmla="*/ 413 w 938"/>
                <a:gd name="T5" fmla="*/ 26 h 447"/>
                <a:gd name="T6" fmla="*/ 310 w 938"/>
                <a:gd name="T7" fmla="*/ 401 h 447"/>
                <a:gd name="T8" fmla="*/ 297 w 938"/>
                <a:gd name="T9" fmla="*/ 401 h 447"/>
                <a:gd name="T10" fmla="*/ 9 w 938"/>
                <a:gd name="T11" fmla="*/ 401 h 447"/>
                <a:gd name="T12" fmla="*/ 3 w 938"/>
                <a:gd name="T13" fmla="*/ 411 h 447"/>
                <a:gd name="T14" fmla="*/ 27 w 938"/>
                <a:gd name="T15" fmla="*/ 447 h 447"/>
                <a:gd name="T16" fmla="*/ 297 w 938"/>
                <a:gd name="T17" fmla="*/ 447 h 447"/>
                <a:gd name="T18" fmla="*/ 810 w 938"/>
                <a:gd name="T19" fmla="*/ 447 h 447"/>
                <a:gd name="T20" fmla="*/ 931 w 938"/>
                <a:gd name="T21" fmla="*/ 46 h 447"/>
                <a:gd name="T22" fmla="*/ 896 w 938"/>
                <a:gd name="T23" fmla="*/ 0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38" h="447">
                  <a:moveTo>
                    <a:pt x="896" y="0"/>
                  </a:moveTo>
                  <a:cubicBezTo>
                    <a:pt x="448" y="0"/>
                    <a:pt x="448" y="0"/>
                    <a:pt x="448" y="0"/>
                  </a:cubicBezTo>
                  <a:cubicBezTo>
                    <a:pt x="431" y="0"/>
                    <a:pt x="417" y="10"/>
                    <a:pt x="413" y="26"/>
                  </a:cubicBezTo>
                  <a:cubicBezTo>
                    <a:pt x="310" y="401"/>
                    <a:pt x="310" y="401"/>
                    <a:pt x="310" y="401"/>
                  </a:cubicBezTo>
                  <a:cubicBezTo>
                    <a:pt x="297" y="401"/>
                    <a:pt x="297" y="401"/>
                    <a:pt x="297" y="401"/>
                  </a:cubicBezTo>
                  <a:cubicBezTo>
                    <a:pt x="9" y="401"/>
                    <a:pt x="9" y="401"/>
                    <a:pt x="9" y="401"/>
                  </a:cubicBezTo>
                  <a:cubicBezTo>
                    <a:pt x="4" y="401"/>
                    <a:pt x="0" y="407"/>
                    <a:pt x="3" y="411"/>
                  </a:cubicBezTo>
                  <a:cubicBezTo>
                    <a:pt x="27" y="447"/>
                    <a:pt x="27" y="447"/>
                    <a:pt x="27" y="447"/>
                  </a:cubicBezTo>
                  <a:cubicBezTo>
                    <a:pt x="297" y="447"/>
                    <a:pt x="297" y="447"/>
                    <a:pt x="297" y="447"/>
                  </a:cubicBezTo>
                  <a:cubicBezTo>
                    <a:pt x="810" y="447"/>
                    <a:pt x="810" y="447"/>
                    <a:pt x="810" y="447"/>
                  </a:cubicBezTo>
                  <a:cubicBezTo>
                    <a:pt x="931" y="46"/>
                    <a:pt x="931" y="46"/>
                    <a:pt x="931" y="46"/>
                  </a:cubicBezTo>
                  <a:cubicBezTo>
                    <a:pt x="938" y="23"/>
                    <a:pt x="920" y="0"/>
                    <a:pt x="896" y="0"/>
                  </a:cubicBezTo>
                  <a:close/>
                </a:path>
              </a:pathLst>
            </a:custGeom>
            <a:solidFill>
              <a:srgbClr val="B3BE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1" name="iṧḻîďé">
              <a:extLst>
                <a:ext uri="{FF2B5EF4-FFF2-40B4-BE49-F238E27FC236}">
                  <a16:creationId xmlns:a16="http://schemas.microsoft.com/office/drawing/2014/main" id="{097885D2-BD3F-4077-98B5-414F08245F55}"/>
                </a:ext>
              </a:extLst>
            </p:cNvPr>
            <p:cNvSpPr/>
            <p:nvPr/>
          </p:nvSpPr>
          <p:spPr bwMode="auto">
            <a:xfrm>
              <a:off x="6173849" y="4079692"/>
              <a:ext cx="2318666" cy="1625661"/>
            </a:xfrm>
            <a:custGeom>
              <a:avLst/>
              <a:gdLst>
                <a:gd name="T0" fmla="*/ 512 w 640"/>
                <a:gd name="T1" fmla="*/ 448 h 448"/>
                <a:gd name="T2" fmla="*/ 0 w 640"/>
                <a:gd name="T3" fmla="*/ 448 h 448"/>
                <a:gd name="T4" fmla="*/ 116 w 640"/>
                <a:gd name="T5" fmla="*/ 27 h 448"/>
                <a:gd name="T6" fmla="*/ 150 w 640"/>
                <a:gd name="T7" fmla="*/ 0 h 448"/>
                <a:gd name="T8" fmla="*/ 599 w 640"/>
                <a:gd name="T9" fmla="*/ 0 h 448"/>
                <a:gd name="T10" fmla="*/ 633 w 640"/>
                <a:gd name="T11" fmla="*/ 47 h 448"/>
                <a:gd name="T12" fmla="*/ 512 w 640"/>
                <a:gd name="T13" fmla="*/ 448 h 4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0" h="448">
                  <a:moveTo>
                    <a:pt x="512" y="448"/>
                  </a:moveTo>
                  <a:cubicBezTo>
                    <a:pt x="0" y="448"/>
                    <a:pt x="0" y="448"/>
                    <a:pt x="0" y="448"/>
                  </a:cubicBezTo>
                  <a:cubicBezTo>
                    <a:pt x="116" y="27"/>
                    <a:pt x="116" y="27"/>
                    <a:pt x="116" y="27"/>
                  </a:cubicBezTo>
                  <a:cubicBezTo>
                    <a:pt x="120" y="11"/>
                    <a:pt x="134" y="0"/>
                    <a:pt x="150" y="0"/>
                  </a:cubicBezTo>
                  <a:cubicBezTo>
                    <a:pt x="599" y="0"/>
                    <a:pt x="599" y="0"/>
                    <a:pt x="599" y="0"/>
                  </a:cubicBezTo>
                  <a:cubicBezTo>
                    <a:pt x="623" y="0"/>
                    <a:pt x="640" y="24"/>
                    <a:pt x="633" y="47"/>
                  </a:cubicBezTo>
                  <a:lnTo>
                    <a:pt x="512" y="448"/>
                  </a:lnTo>
                  <a:close/>
                </a:path>
              </a:pathLst>
            </a:custGeom>
            <a:solidFill>
              <a:srgbClr val="D4D8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  <p:sp>
          <p:nvSpPr>
            <p:cNvPr id="172" name="íślïḋè">
              <a:extLst>
                <a:ext uri="{FF2B5EF4-FFF2-40B4-BE49-F238E27FC236}">
                  <a16:creationId xmlns:a16="http://schemas.microsoft.com/office/drawing/2014/main" id="{265F4058-E127-40A3-9069-87034DAF3317}"/>
                </a:ext>
              </a:extLst>
            </p:cNvPr>
            <p:cNvSpPr/>
            <p:nvPr/>
          </p:nvSpPr>
          <p:spPr bwMode="auto">
            <a:xfrm>
              <a:off x="7155352" y="4780328"/>
              <a:ext cx="363293" cy="366346"/>
            </a:xfrm>
            <a:custGeom>
              <a:avLst/>
              <a:gdLst>
                <a:gd name="T0" fmla="*/ 54 w 100"/>
                <a:gd name="T1" fmla="*/ 10 h 101"/>
                <a:gd name="T2" fmla="*/ 91 w 100"/>
                <a:gd name="T3" fmla="*/ 47 h 101"/>
                <a:gd name="T4" fmla="*/ 91 w 100"/>
                <a:gd name="T5" fmla="*/ 54 h 101"/>
                <a:gd name="T6" fmla="*/ 54 w 100"/>
                <a:gd name="T7" fmla="*/ 91 h 101"/>
                <a:gd name="T8" fmla="*/ 46 w 100"/>
                <a:gd name="T9" fmla="*/ 91 h 101"/>
                <a:gd name="T10" fmla="*/ 9 w 100"/>
                <a:gd name="T11" fmla="*/ 54 h 101"/>
                <a:gd name="T12" fmla="*/ 9 w 100"/>
                <a:gd name="T13" fmla="*/ 47 h 101"/>
                <a:gd name="T14" fmla="*/ 46 w 100"/>
                <a:gd name="T15" fmla="*/ 10 h 101"/>
                <a:gd name="T16" fmla="*/ 54 w 100"/>
                <a:gd name="T17" fmla="*/ 10 h 101"/>
                <a:gd name="T18" fmla="*/ 54 w 100"/>
                <a:gd name="T19" fmla="*/ 0 h 101"/>
                <a:gd name="T20" fmla="*/ 46 w 100"/>
                <a:gd name="T21" fmla="*/ 0 h 101"/>
                <a:gd name="T22" fmla="*/ 0 w 100"/>
                <a:gd name="T23" fmla="*/ 47 h 101"/>
                <a:gd name="T24" fmla="*/ 0 w 100"/>
                <a:gd name="T25" fmla="*/ 54 h 101"/>
                <a:gd name="T26" fmla="*/ 46 w 100"/>
                <a:gd name="T27" fmla="*/ 101 h 101"/>
                <a:gd name="T28" fmla="*/ 54 w 100"/>
                <a:gd name="T29" fmla="*/ 101 h 101"/>
                <a:gd name="T30" fmla="*/ 100 w 100"/>
                <a:gd name="T31" fmla="*/ 54 h 101"/>
                <a:gd name="T32" fmla="*/ 100 w 100"/>
                <a:gd name="T33" fmla="*/ 47 h 101"/>
                <a:gd name="T34" fmla="*/ 54 w 100"/>
                <a:gd name="T35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0" h="101">
                  <a:moveTo>
                    <a:pt x="54" y="10"/>
                  </a:moveTo>
                  <a:cubicBezTo>
                    <a:pt x="74" y="10"/>
                    <a:pt x="91" y="27"/>
                    <a:pt x="91" y="47"/>
                  </a:cubicBezTo>
                  <a:cubicBezTo>
                    <a:pt x="91" y="54"/>
                    <a:pt x="91" y="54"/>
                    <a:pt x="91" y="54"/>
                  </a:cubicBezTo>
                  <a:cubicBezTo>
                    <a:pt x="91" y="75"/>
                    <a:pt x="74" y="91"/>
                    <a:pt x="54" y="91"/>
                  </a:cubicBezTo>
                  <a:cubicBezTo>
                    <a:pt x="46" y="91"/>
                    <a:pt x="46" y="91"/>
                    <a:pt x="46" y="91"/>
                  </a:cubicBezTo>
                  <a:cubicBezTo>
                    <a:pt x="26" y="91"/>
                    <a:pt x="9" y="75"/>
                    <a:pt x="9" y="54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9" y="27"/>
                    <a:pt x="26" y="10"/>
                    <a:pt x="46" y="10"/>
                  </a:cubicBezTo>
                  <a:cubicBezTo>
                    <a:pt x="54" y="10"/>
                    <a:pt x="54" y="10"/>
                    <a:pt x="54" y="10"/>
                  </a:cubicBezTo>
                  <a:moveTo>
                    <a:pt x="54" y="0"/>
                  </a:moveTo>
                  <a:cubicBezTo>
                    <a:pt x="46" y="0"/>
                    <a:pt x="46" y="0"/>
                    <a:pt x="46" y="0"/>
                  </a:cubicBezTo>
                  <a:cubicBezTo>
                    <a:pt x="21" y="0"/>
                    <a:pt x="0" y="21"/>
                    <a:pt x="0" y="47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80"/>
                    <a:pt x="21" y="101"/>
                    <a:pt x="46" y="101"/>
                  </a:cubicBezTo>
                  <a:cubicBezTo>
                    <a:pt x="54" y="101"/>
                    <a:pt x="54" y="101"/>
                    <a:pt x="54" y="101"/>
                  </a:cubicBezTo>
                  <a:cubicBezTo>
                    <a:pt x="79" y="101"/>
                    <a:pt x="100" y="80"/>
                    <a:pt x="100" y="54"/>
                  </a:cubicBezTo>
                  <a:cubicBezTo>
                    <a:pt x="100" y="47"/>
                    <a:pt x="100" y="47"/>
                    <a:pt x="100" y="47"/>
                  </a:cubicBezTo>
                  <a:cubicBezTo>
                    <a:pt x="100" y="21"/>
                    <a:pt x="79" y="0"/>
                    <a:pt x="54" y="0"/>
                  </a:cubicBezTo>
                  <a:close/>
                </a:path>
              </a:pathLst>
            </a:custGeom>
            <a:solidFill>
              <a:srgbClr val="FBD7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  <p:sp>
          <p:nvSpPr>
            <p:cNvPr id="173" name="iṥļîḓé">
              <a:extLst>
                <a:ext uri="{FF2B5EF4-FFF2-40B4-BE49-F238E27FC236}">
                  <a16:creationId xmlns:a16="http://schemas.microsoft.com/office/drawing/2014/main" id="{1F3B417E-A267-476E-AC63-42252B194093}"/>
                </a:ext>
              </a:extLst>
            </p:cNvPr>
            <p:cNvSpPr/>
            <p:nvPr/>
          </p:nvSpPr>
          <p:spPr bwMode="auto">
            <a:xfrm>
              <a:off x="3029378" y="4685689"/>
              <a:ext cx="267128" cy="369399"/>
            </a:xfrm>
            <a:custGeom>
              <a:avLst/>
              <a:gdLst>
                <a:gd name="T0" fmla="*/ 68 w 74"/>
                <a:gd name="T1" fmla="*/ 102 h 102"/>
                <a:gd name="T2" fmla="*/ 62 w 74"/>
                <a:gd name="T3" fmla="*/ 96 h 102"/>
                <a:gd name="T4" fmla="*/ 62 w 74"/>
                <a:gd name="T5" fmla="*/ 86 h 102"/>
                <a:gd name="T6" fmla="*/ 46 w 74"/>
                <a:gd name="T7" fmla="*/ 76 h 102"/>
                <a:gd name="T8" fmla="*/ 41 w 74"/>
                <a:gd name="T9" fmla="*/ 76 h 102"/>
                <a:gd name="T10" fmla="*/ 16 w 74"/>
                <a:gd name="T11" fmla="*/ 57 h 102"/>
                <a:gd name="T12" fmla="*/ 16 w 74"/>
                <a:gd name="T13" fmla="*/ 52 h 102"/>
                <a:gd name="T14" fmla="*/ 40 w 74"/>
                <a:gd name="T15" fmla="*/ 33 h 102"/>
                <a:gd name="T16" fmla="*/ 48 w 74"/>
                <a:gd name="T17" fmla="*/ 33 h 102"/>
                <a:gd name="T18" fmla="*/ 62 w 74"/>
                <a:gd name="T19" fmla="*/ 25 h 102"/>
                <a:gd name="T20" fmla="*/ 42 w 74"/>
                <a:gd name="T21" fmla="*/ 12 h 102"/>
                <a:gd name="T22" fmla="*/ 6 w 74"/>
                <a:gd name="T23" fmla="*/ 12 h 102"/>
                <a:gd name="T24" fmla="*/ 0 w 74"/>
                <a:gd name="T25" fmla="*/ 6 h 102"/>
                <a:gd name="T26" fmla="*/ 6 w 74"/>
                <a:gd name="T27" fmla="*/ 0 h 102"/>
                <a:gd name="T28" fmla="*/ 42 w 74"/>
                <a:gd name="T29" fmla="*/ 0 h 102"/>
                <a:gd name="T30" fmla="*/ 74 w 74"/>
                <a:gd name="T31" fmla="*/ 25 h 102"/>
                <a:gd name="T32" fmla="*/ 48 w 74"/>
                <a:gd name="T33" fmla="*/ 45 h 102"/>
                <a:gd name="T34" fmla="*/ 40 w 74"/>
                <a:gd name="T35" fmla="*/ 45 h 102"/>
                <a:gd name="T36" fmla="*/ 28 w 74"/>
                <a:gd name="T37" fmla="*/ 52 h 102"/>
                <a:gd name="T38" fmla="*/ 28 w 74"/>
                <a:gd name="T39" fmla="*/ 57 h 102"/>
                <a:gd name="T40" fmla="*/ 41 w 74"/>
                <a:gd name="T41" fmla="*/ 64 h 102"/>
                <a:gd name="T42" fmla="*/ 46 w 74"/>
                <a:gd name="T43" fmla="*/ 64 h 102"/>
                <a:gd name="T44" fmla="*/ 74 w 74"/>
                <a:gd name="T45" fmla="*/ 86 h 102"/>
                <a:gd name="T46" fmla="*/ 74 w 74"/>
                <a:gd name="T47" fmla="*/ 96 h 102"/>
                <a:gd name="T48" fmla="*/ 68 w 74"/>
                <a:gd name="T49" fmla="*/ 10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74" h="102">
                  <a:moveTo>
                    <a:pt x="68" y="102"/>
                  </a:moveTo>
                  <a:cubicBezTo>
                    <a:pt x="65" y="102"/>
                    <a:pt x="62" y="100"/>
                    <a:pt x="62" y="96"/>
                  </a:cubicBezTo>
                  <a:cubicBezTo>
                    <a:pt x="62" y="86"/>
                    <a:pt x="62" y="86"/>
                    <a:pt x="62" y="86"/>
                  </a:cubicBezTo>
                  <a:cubicBezTo>
                    <a:pt x="62" y="82"/>
                    <a:pt x="56" y="76"/>
                    <a:pt x="46" y="76"/>
                  </a:cubicBezTo>
                  <a:cubicBezTo>
                    <a:pt x="41" y="76"/>
                    <a:pt x="41" y="76"/>
                    <a:pt x="41" y="76"/>
                  </a:cubicBezTo>
                  <a:cubicBezTo>
                    <a:pt x="27" y="76"/>
                    <a:pt x="16" y="68"/>
                    <a:pt x="16" y="57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16" y="41"/>
                    <a:pt x="27" y="33"/>
                    <a:pt x="40" y="33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56" y="33"/>
                    <a:pt x="62" y="29"/>
                    <a:pt x="62" y="25"/>
                  </a:cubicBezTo>
                  <a:cubicBezTo>
                    <a:pt x="62" y="18"/>
                    <a:pt x="53" y="12"/>
                    <a:pt x="42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10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60" y="0"/>
                    <a:pt x="74" y="11"/>
                    <a:pt x="74" y="25"/>
                  </a:cubicBezTo>
                  <a:cubicBezTo>
                    <a:pt x="74" y="36"/>
                    <a:pt x="63" y="45"/>
                    <a:pt x="48" y="45"/>
                  </a:cubicBezTo>
                  <a:cubicBezTo>
                    <a:pt x="40" y="45"/>
                    <a:pt x="40" y="45"/>
                    <a:pt x="40" y="45"/>
                  </a:cubicBezTo>
                  <a:cubicBezTo>
                    <a:pt x="33" y="45"/>
                    <a:pt x="28" y="48"/>
                    <a:pt x="28" y="52"/>
                  </a:cubicBezTo>
                  <a:cubicBezTo>
                    <a:pt x="28" y="57"/>
                    <a:pt x="28" y="57"/>
                    <a:pt x="28" y="57"/>
                  </a:cubicBezTo>
                  <a:cubicBezTo>
                    <a:pt x="28" y="61"/>
                    <a:pt x="34" y="64"/>
                    <a:pt x="41" y="64"/>
                  </a:cubicBezTo>
                  <a:cubicBezTo>
                    <a:pt x="46" y="64"/>
                    <a:pt x="46" y="64"/>
                    <a:pt x="46" y="64"/>
                  </a:cubicBezTo>
                  <a:cubicBezTo>
                    <a:pt x="62" y="64"/>
                    <a:pt x="74" y="74"/>
                    <a:pt x="74" y="86"/>
                  </a:cubicBezTo>
                  <a:cubicBezTo>
                    <a:pt x="74" y="96"/>
                    <a:pt x="74" y="96"/>
                    <a:pt x="74" y="96"/>
                  </a:cubicBezTo>
                  <a:cubicBezTo>
                    <a:pt x="74" y="100"/>
                    <a:pt x="71" y="102"/>
                    <a:pt x="68" y="10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4" name="iṣľïďe">
              <a:extLst>
                <a:ext uri="{FF2B5EF4-FFF2-40B4-BE49-F238E27FC236}">
                  <a16:creationId xmlns:a16="http://schemas.microsoft.com/office/drawing/2014/main" id="{DAE325F7-73D4-49A1-B710-89645276CD6E}"/>
                </a:ext>
              </a:extLst>
            </p:cNvPr>
            <p:cNvSpPr/>
            <p:nvPr/>
          </p:nvSpPr>
          <p:spPr bwMode="auto">
            <a:xfrm>
              <a:off x="3333141" y="4820016"/>
              <a:ext cx="181647" cy="242705"/>
            </a:xfrm>
            <a:custGeom>
              <a:avLst/>
              <a:gdLst>
                <a:gd name="T0" fmla="*/ 44 w 50"/>
                <a:gd name="T1" fmla="*/ 67 h 67"/>
                <a:gd name="T2" fmla="*/ 38 w 50"/>
                <a:gd name="T3" fmla="*/ 61 h 67"/>
                <a:gd name="T4" fmla="*/ 38 w 50"/>
                <a:gd name="T5" fmla="*/ 55 h 67"/>
                <a:gd name="T6" fmla="*/ 31 w 50"/>
                <a:gd name="T7" fmla="*/ 51 h 67"/>
                <a:gd name="T8" fmla="*/ 27 w 50"/>
                <a:gd name="T9" fmla="*/ 51 h 67"/>
                <a:gd name="T10" fmla="*/ 10 w 50"/>
                <a:gd name="T11" fmla="*/ 37 h 67"/>
                <a:gd name="T12" fmla="*/ 10 w 50"/>
                <a:gd name="T13" fmla="*/ 34 h 67"/>
                <a:gd name="T14" fmla="*/ 27 w 50"/>
                <a:gd name="T15" fmla="*/ 20 h 67"/>
                <a:gd name="T16" fmla="*/ 32 w 50"/>
                <a:gd name="T17" fmla="*/ 20 h 67"/>
                <a:gd name="T18" fmla="*/ 38 w 50"/>
                <a:gd name="T19" fmla="*/ 18 h 67"/>
                <a:gd name="T20" fmla="*/ 28 w 50"/>
                <a:gd name="T21" fmla="*/ 12 h 67"/>
                <a:gd name="T22" fmla="*/ 6 w 50"/>
                <a:gd name="T23" fmla="*/ 12 h 67"/>
                <a:gd name="T24" fmla="*/ 0 w 50"/>
                <a:gd name="T25" fmla="*/ 6 h 67"/>
                <a:gd name="T26" fmla="*/ 6 w 50"/>
                <a:gd name="T27" fmla="*/ 0 h 67"/>
                <a:gd name="T28" fmla="*/ 28 w 50"/>
                <a:gd name="T29" fmla="*/ 0 h 67"/>
                <a:gd name="T30" fmla="*/ 50 w 50"/>
                <a:gd name="T31" fmla="*/ 18 h 67"/>
                <a:gd name="T32" fmla="*/ 32 w 50"/>
                <a:gd name="T33" fmla="*/ 32 h 67"/>
                <a:gd name="T34" fmla="*/ 27 w 50"/>
                <a:gd name="T35" fmla="*/ 32 h 67"/>
                <a:gd name="T36" fmla="*/ 22 w 50"/>
                <a:gd name="T37" fmla="*/ 34 h 67"/>
                <a:gd name="T38" fmla="*/ 22 w 50"/>
                <a:gd name="T39" fmla="*/ 37 h 67"/>
                <a:gd name="T40" fmla="*/ 27 w 50"/>
                <a:gd name="T41" fmla="*/ 39 h 67"/>
                <a:gd name="T42" fmla="*/ 31 w 50"/>
                <a:gd name="T43" fmla="*/ 39 h 67"/>
                <a:gd name="T44" fmla="*/ 50 w 50"/>
                <a:gd name="T45" fmla="*/ 55 h 67"/>
                <a:gd name="T46" fmla="*/ 50 w 50"/>
                <a:gd name="T47" fmla="*/ 61 h 67"/>
                <a:gd name="T48" fmla="*/ 44 w 50"/>
                <a:gd name="T49" fmla="*/ 6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50" h="67">
                  <a:moveTo>
                    <a:pt x="44" y="67"/>
                  </a:moveTo>
                  <a:cubicBezTo>
                    <a:pt x="41" y="67"/>
                    <a:pt x="38" y="64"/>
                    <a:pt x="38" y="61"/>
                  </a:cubicBezTo>
                  <a:cubicBezTo>
                    <a:pt x="38" y="55"/>
                    <a:pt x="38" y="55"/>
                    <a:pt x="38" y="55"/>
                  </a:cubicBezTo>
                  <a:cubicBezTo>
                    <a:pt x="38" y="53"/>
                    <a:pt x="35" y="51"/>
                    <a:pt x="31" y="51"/>
                  </a:cubicBezTo>
                  <a:cubicBezTo>
                    <a:pt x="27" y="51"/>
                    <a:pt x="27" y="51"/>
                    <a:pt x="27" y="51"/>
                  </a:cubicBezTo>
                  <a:cubicBezTo>
                    <a:pt x="18" y="51"/>
                    <a:pt x="10" y="45"/>
                    <a:pt x="10" y="37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0" y="26"/>
                    <a:pt x="17" y="20"/>
                    <a:pt x="27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6" y="20"/>
                    <a:pt x="38" y="18"/>
                    <a:pt x="38" y="18"/>
                  </a:cubicBezTo>
                  <a:cubicBezTo>
                    <a:pt x="38" y="15"/>
                    <a:pt x="34" y="12"/>
                    <a:pt x="28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10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40" y="0"/>
                    <a:pt x="50" y="8"/>
                    <a:pt x="50" y="18"/>
                  </a:cubicBezTo>
                  <a:cubicBezTo>
                    <a:pt x="50" y="26"/>
                    <a:pt x="42" y="32"/>
                    <a:pt x="32" y="32"/>
                  </a:cubicBezTo>
                  <a:cubicBezTo>
                    <a:pt x="27" y="32"/>
                    <a:pt x="27" y="32"/>
                    <a:pt x="27" y="32"/>
                  </a:cubicBezTo>
                  <a:cubicBezTo>
                    <a:pt x="24" y="32"/>
                    <a:pt x="22" y="33"/>
                    <a:pt x="22" y="34"/>
                  </a:cubicBezTo>
                  <a:cubicBezTo>
                    <a:pt x="22" y="37"/>
                    <a:pt x="22" y="37"/>
                    <a:pt x="22" y="37"/>
                  </a:cubicBezTo>
                  <a:cubicBezTo>
                    <a:pt x="22" y="38"/>
                    <a:pt x="24" y="39"/>
                    <a:pt x="27" y="39"/>
                  </a:cubicBezTo>
                  <a:cubicBezTo>
                    <a:pt x="31" y="39"/>
                    <a:pt x="31" y="39"/>
                    <a:pt x="31" y="39"/>
                  </a:cubicBezTo>
                  <a:cubicBezTo>
                    <a:pt x="41" y="39"/>
                    <a:pt x="50" y="46"/>
                    <a:pt x="50" y="55"/>
                  </a:cubicBezTo>
                  <a:cubicBezTo>
                    <a:pt x="50" y="61"/>
                    <a:pt x="50" y="61"/>
                    <a:pt x="50" y="61"/>
                  </a:cubicBezTo>
                  <a:cubicBezTo>
                    <a:pt x="50" y="64"/>
                    <a:pt x="47" y="67"/>
                    <a:pt x="44" y="6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5" name="î$ľîďê">
              <a:extLst>
                <a:ext uri="{FF2B5EF4-FFF2-40B4-BE49-F238E27FC236}">
                  <a16:creationId xmlns:a16="http://schemas.microsoft.com/office/drawing/2014/main" id="{0A69C9B9-F3E5-4D52-AF3C-C88642895AE5}"/>
                </a:ext>
              </a:extLst>
            </p:cNvPr>
            <p:cNvSpPr/>
            <p:nvPr/>
          </p:nvSpPr>
          <p:spPr bwMode="auto">
            <a:xfrm>
              <a:off x="2728669" y="5105461"/>
              <a:ext cx="332764" cy="483883"/>
            </a:xfrm>
            <a:custGeom>
              <a:avLst/>
              <a:gdLst>
                <a:gd name="T0" fmla="*/ 92 w 92"/>
                <a:gd name="T1" fmla="*/ 133 h 133"/>
                <a:gd name="T2" fmla="*/ 57 w 92"/>
                <a:gd name="T3" fmla="*/ 133 h 133"/>
                <a:gd name="T4" fmla="*/ 0 w 92"/>
                <a:gd name="T5" fmla="*/ 76 h 133"/>
                <a:gd name="T6" fmla="*/ 0 w 92"/>
                <a:gd name="T7" fmla="*/ 40 h 133"/>
                <a:gd name="T8" fmla="*/ 40 w 92"/>
                <a:gd name="T9" fmla="*/ 0 h 133"/>
                <a:gd name="T10" fmla="*/ 84 w 92"/>
                <a:gd name="T11" fmla="*/ 0 h 133"/>
                <a:gd name="T12" fmla="*/ 84 w 92"/>
                <a:gd name="T13" fmla="*/ 28 h 133"/>
                <a:gd name="T14" fmla="*/ 40 w 92"/>
                <a:gd name="T15" fmla="*/ 28 h 133"/>
                <a:gd name="T16" fmla="*/ 28 w 92"/>
                <a:gd name="T17" fmla="*/ 40 h 133"/>
                <a:gd name="T18" fmla="*/ 28 w 92"/>
                <a:gd name="T19" fmla="*/ 76 h 133"/>
                <a:gd name="T20" fmla="*/ 57 w 92"/>
                <a:gd name="T21" fmla="*/ 105 h 133"/>
                <a:gd name="T22" fmla="*/ 92 w 92"/>
                <a:gd name="T23" fmla="*/ 105 h 133"/>
                <a:gd name="T24" fmla="*/ 92 w 92"/>
                <a:gd name="T25" fmla="*/ 13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2" h="133">
                  <a:moveTo>
                    <a:pt x="92" y="133"/>
                  </a:moveTo>
                  <a:cubicBezTo>
                    <a:pt x="57" y="133"/>
                    <a:pt x="57" y="133"/>
                    <a:pt x="57" y="133"/>
                  </a:cubicBezTo>
                  <a:cubicBezTo>
                    <a:pt x="26" y="133"/>
                    <a:pt x="0" y="108"/>
                    <a:pt x="0" y="76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84" y="28"/>
                    <a:pt x="84" y="28"/>
                    <a:pt x="84" y="28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34" y="28"/>
                    <a:pt x="28" y="33"/>
                    <a:pt x="28" y="40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92"/>
                    <a:pt x="41" y="105"/>
                    <a:pt x="57" y="105"/>
                  </a:cubicBezTo>
                  <a:cubicBezTo>
                    <a:pt x="92" y="105"/>
                    <a:pt x="92" y="105"/>
                    <a:pt x="92" y="105"/>
                  </a:cubicBezTo>
                  <a:lnTo>
                    <a:pt x="92" y="133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6" name="îşľiḍê">
              <a:extLst>
                <a:ext uri="{FF2B5EF4-FFF2-40B4-BE49-F238E27FC236}">
                  <a16:creationId xmlns:a16="http://schemas.microsoft.com/office/drawing/2014/main" id="{E6C6C211-D52E-4AE7-9E7C-EE8A4020074A}"/>
                </a:ext>
              </a:extLst>
            </p:cNvPr>
            <p:cNvSpPr/>
            <p:nvPr/>
          </p:nvSpPr>
          <p:spPr bwMode="auto">
            <a:xfrm>
              <a:off x="2971373" y="5476386"/>
              <a:ext cx="651791" cy="271707"/>
            </a:xfrm>
            <a:custGeom>
              <a:avLst/>
              <a:gdLst>
                <a:gd name="T0" fmla="*/ 137 w 180"/>
                <a:gd name="T1" fmla="*/ 44 h 75"/>
                <a:gd name="T2" fmla="*/ 43 w 180"/>
                <a:gd name="T3" fmla="*/ 44 h 75"/>
                <a:gd name="T4" fmla="*/ 0 w 180"/>
                <a:gd name="T5" fmla="*/ 0 h 75"/>
                <a:gd name="T6" fmla="*/ 0 w 180"/>
                <a:gd name="T7" fmla="*/ 32 h 75"/>
                <a:gd name="T8" fmla="*/ 43 w 180"/>
                <a:gd name="T9" fmla="*/ 75 h 75"/>
                <a:gd name="T10" fmla="*/ 137 w 180"/>
                <a:gd name="T11" fmla="*/ 75 h 75"/>
                <a:gd name="T12" fmla="*/ 180 w 180"/>
                <a:gd name="T13" fmla="*/ 32 h 75"/>
                <a:gd name="T14" fmla="*/ 180 w 180"/>
                <a:gd name="T15" fmla="*/ 0 h 75"/>
                <a:gd name="T16" fmla="*/ 137 w 180"/>
                <a:gd name="T17" fmla="*/ 44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0" h="75">
                  <a:moveTo>
                    <a:pt x="137" y="44"/>
                  </a:moveTo>
                  <a:cubicBezTo>
                    <a:pt x="43" y="44"/>
                    <a:pt x="43" y="44"/>
                    <a:pt x="43" y="44"/>
                  </a:cubicBezTo>
                  <a:cubicBezTo>
                    <a:pt x="19" y="44"/>
                    <a:pt x="0" y="24"/>
                    <a:pt x="0" y="0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56"/>
                    <a:pt x="19" y="75"/>
                    <a:pt x="43" y="75"/>
                  </a:cubicBezTo>
                  <a:cubicBezTo>
                    <a:pt x="137" y="75"/>
                    <a:pt x="137" y="75"/>
                    <a:pt x="137" y="75"/>
                  </a:cubicBezTo>
                  <a:cubicBezTo>
                    <a:pt x="160" y="75"/>
                    <a:pt x="180" y="56"/>
                    <a:pt x="180" y="32"/>
                  </a:cubicBezTo>
                  <a:cubicBezTo>
                    <a:pt x="180" y="0"/>
                    <a:pt x="180" y="0"/>
                    <a:pt x="180" y="0"/>
                  </a:cubicBezTo>
                  <a:cubicBezTo>
                    <a:pt x="180" y="24"/>
                    <a:pt x="160" y="44"/>
                    <a:pt x="137" y="44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7" name="i$lide">
              <a:extLst>
                <a:ext uri="{FF2B5EF4-FFF2-40B4-BE49-F238E27FC236}">
                  <a16:creationId xmlns:a16="http://schemas.microsoft.com/office/drawing/2014/main" id="{EA1578D1-88AA-43F4-A0D1-3F33DAC5E7CF}"/>
                </a:ext>
              </a:extLst>
            </p:cNvPr>
            <p:cNvSpPr/>
            <p:nvPr/>
          </p:nvSpPr>
          <p:spPr bwMode="auto">
            <a:xfrm>
              <a:off x="2971373" y="4983346"/>
              <a:ext cx="651791" cy="653317"/>
            </a:xfrm>
            <a:custGeom>
              <a:avLst/>
              <a:gdLst>
                <a:gd name="T0" fmla="*/ 154 w 180"/>
                <a:gd name="T1" fmla="*/ 0 h 180"/>
                <a:gd name="T2" fmla="*/ 32 w 180"/>
                <a:gd name="T3" fmla="*/ 0 h 180"/>
                <a:gd name="T4" fmla="*/ 0 w 180"/>
                <a:gd name="T5" fmla="*/ 32 h 180"/>
                <a:gd name="T6" fmla="*/ 0 w 180"/>
                <a:gd name="T7" fmla="*/ 136 h 180"/>
                <a:gd name="T8" fmla="*/ 43 w 180"/>
                <a:gd name="T9" fmla="*/ 180 h 180"/>
                <a:gd name="T10" fmla="*/ 137 w 180"/>
                <a:gd name="T11" fmla="*/ 180 h 180"/>
                <a:gd name="T12" fmla="*/ 180 w 180"/>
                <a:gd name="T13" fmla="*/ 136 h 180"/>
                <a:gd name="T14" fmla="*/ 180 w 180"/>
                <a:gd name="T15" fmla="*/ 25 h 180"/>
                <a:gd name="T16" fmla="*/ 154 w 180"/>
                <a:gd name="T17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0" h="180">
                  <a:moveTo>
                    <a:pt x="154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14" y="0"/>
                    <a:pt x="0" y="14"/>
                    <a:pt x="0" y="32"/>
                  </a:cubicBezTo>
                  <a:cubicBezTo>
                    <a:pt x="0" y="136"/>
                    <a:pt x="0" y="136"/>
                    <a:pt x="0" y="136"/>
                  </a:cubicBezTo>
                  <a:cubicBezTo>
                    <a:pt x="0" y="160"/>
                    <a:pt x="19" y="180"/>
                    <a:pt x="43" y="180"/>
                  </a:cubicBezTo>
                  <a:cubicBezTo>
                    <a:pt x="137" y="180"/>
                    <a:pt x="137" y="180"/>
                    <a:pt x="137" y="180"/>
                  </a:cubicBezTo>
                  <a:cubicBezTo>
                    <a:pt x="160" y="180"/>
                    <a:pt x="180" y="160"/>
                    <a:pt x="180" y="136"/>
                  </a:cubicBezTo>
                  <a:cubicBezTo>
                    <a:pt x="180" y="25"/>
                    <a:pt x="180" y="25"/>
                    <a:pt x="180" y="25"/>
                  </a:cubicBezTo>
                  <a:cubicBezTo>
                    <a:pt x="180" y="11"/>
                    <a:pt x="168" y="0"/>
                    <a:pt x="154" y="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8" name="îS1îḋê">
              <a:extLst>
                <a:ext uri="{FF2B5EF4-FFF2-40B4-BE49-F238E27FC236}">
                  <a16:creationId xmlns:a16="http://schemas.microsoft.com/office/drawing/2014/main" id="{2571551A-E86B-4217-B77A-184F72A8683E}"/>
                </a:ext>
              </a:extLst>
            </p:cNvPr>
            <p:cNvSpPr/>
            <p:nvPr/>
          </p:nvSpPr>
          <p:spPr bwMode="auto">
            <a:xfrm>
              <a:off x="1631157" y="5700773"/>
              <a:ext cx="8929687" cy="62585"/>
            </a:xfrm>
            <a:prstGeom prst="rect">
              <a:avLst/>
            </a:prstGeom>
            <a:solidFill>
              <a:srgbClr val="3531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47" name="矩形 146">
            <a:extLst>
              <a:ext uri="{FF2B5EF4-FFF2-40B4-BE49-F238E27FC236}">
                <a16:creationId xmlns:a16="http://schemas.microsoft.com/office/drawing/2014/main" id="{2D546E45-3BCF-4B9F-B68C-5F1BB830D85C}"/>
              </a:ext>
            </a:extLst>
          </p:cNvPr>
          <p:cNvSpPr/>
          <p:nvPr userDrawn="1"/>
        </p:nvSpPr>
        <p:spPr>
          <a:xfrm>
            <a:off x="0" y="6634901"/>
            <a:ext cx="12192000" cy="223099"/>
          </a:xfrm>
          <a:prstGeom prst="rect">
            <a:avLst/>
          </a:prstGeom>
          <a:gradFill flip="none" rotWithShape="1">
            <a:gsLst>
              <a:gs pos="99000">
                <a:srgbClr val="00416A"/>
              </a:gs>
              <a:gs pos="0">
                <a:srgbClr val="E4E5E6"/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8812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1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1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1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7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8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2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2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" grpId="0"/>
      <p:bldP spid="90" grpId="0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文本框 88">
            <a:extLst>
              <a:ext uri="{FF2B5EF4-FFF2-40B4-BE49-F238E27FC236}">
                <a16:creationId xmlns:a16="http://schemas.microsoft.com/office/drawing/2014/main" id="{DF62C9EE-A310-4149-8182-E71ECC52F703}"/>
              </a:ext>
            </a:extLst>
          </p:cNvPr>
          <p:cNvSpPr txBox="1"/>
          <p:nvPr userDrawn="1"/>
        </p:nvSpPr>
        <p:spPr>
          <a:xfrm>
            <a:off x="1107760" y="203200"/>
            <a:ext cx="21446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+mj-ea"/>
                <a:ea typeface="+mj-ea"/>
              </a:rPr>
              <a:t>学 习 目 标</a:t>
            </a:r>
          </a:p>
        </p:txBody>
      </p:sp>
      <p:sp>
        <p:nvSpPr>
          <p:cNvPr id="90" name="文本框 89">
            <a:extLst>
              <a:ext uri="{FF2B5EF4-FFF2-40B4-BE49-F238E27FC236}">
                <a16:creationId xmlns:a16="http://schemas.microsoft.com/office/drawing/2014/main" id="{7142EFFB-136F-4EB5-BE20-5CBE7FDA9E2B}"/>
              </a:ext>
            </a:extLst>
          </p:cNvPr>
          <p:cNvSpPr txBox="1"/>
          <p:nvPr userDrawn="1"/>
        </p:nvSpPr>
        <p:spPr>
          <a:xfrm>
            <a:off x="1061444" y="726420"/>
            <a:ext cx="26367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LEARNING OBJECTIVES</a:t>
            </a:r>
            <a:endParaRPr lang="zh-CN" altLang="en-US" dirty="0"/>
          </a:p>
        </p:txBody>
      </p:sp>
      <p:sp>
        <p:nvSpPr>
          <p:cNvPr id="332" name="矩形 331">
            <a:extLst>
              <a:ext uri="{FF2B5EF4-FFF2-40B4-BE49-F238E27FC236}">
                <a16:creationId xmlns:a16="http://schemas.microsoft.com/office/drawing/2014/main" id="{1C8E164B-17E5-4C10-8EE5-3703FF26A557}"/>
              </a:ext>
            </a:extLst>
          </p:cNvPr>
          <p:cNvSpPr/>
          <p:nvPr userDrawn="1"/>
        </p:nvSpPr>
        <p:spPr>
          <a:xfrm>
            <a:off x="0" y="6634901"/>
            <a:ext cx="12192000" cy="223099"/>
          </a:xfrm>
          <a:prstGeom prst="rect">
            <a:avLst/>
          </a:prstGeom>
          <a:gradFill flip="none" rotWithShape="1">
            <a:gsLst>
              <a:gs pos="99000">
                <a:srgbClr val="00416A"/>
              </a:gs>
              <a:gs pos="0">
                <a:srgbClr val="E4E5E6"/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35" name="直接连接符 334">
            <a:extLst>
              <a:ext uri="{FF2B5EF4-FFF2-40B4-BE49-F238E27FC236}">
                <a16:creationId xmlns:a16="http://schemas.microsoft.com/office/drawing/2014/main" id="{9768AC16-71B3-4AE8-A19B-96B3811B1205}"/>
              </a:ext>
            </a:extLst>
          </p:cNvPr>
          <p:cNvCxnSpPr>
            <a:cxnSpLocks/>
          </p:cNvCxnSpPr>
          <p:nvPr userDrawn="1"/>
        </p:nvCxnSpPr>
        <p:spPr>
          <a:xfrm>
            <a:off x="1106570" y="726420"/>
            <a:ext cx="2144630" cy="0"/>
          </a:xfrm>
          <a:prstGeom prst="line">
            <a:avLst/>
          </a:prstGeom>
          <a:ln w="19050">
            <a:gradFill>
              <a:gsLst>
                <a:gs pos="0">
                  <a:srgbClr val="00416A"/>
                </a:gs>
                <a:gs pos="100000">
                  <a:srgbClr val="E4E5E6"/>
                </a:gs>
              </a:gsLst>
              <a:lin ang="42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组合 1">
            <a:extLst>
              <a:ext uri="{FF2B5EF4-FFF2-40B4-BE49-F238E27FC236}">
                <a16:creationId xmlns:a16="http://schemas.microsoft.com/office/drawing/2014/main" id="{721E83B9-7C07-4923-A8A8-132907FBE23E}"/>
              </a:ext>
            </a:extLst>
          </p:cNvPr>
          <p:cNvGrpSpPr/>
          <p:nvPr userDrawn="1"/>
        </p:nvGrpSpPr>
        <p:grpSpPr>
          <a:xfrm>
            <a:off x="274027" y="281999"/>
            <a:ext cx="764259" cy="767958"/>
            <a:chOff x="274027" y="281999"/>
            <a:chExt cx="764259" cy="767958"/>
          </a:xfrm>
        </p:grpSpPr>
        <p:grpSp>
          <p:nvGrpSpPr>
            <p:cNvPr id="92" name="组合 91">
              <a:extLst>
                <a:ext uri="{FF2B5EF4-FFF2-40B4-BE49-F238E27FC236}">
                  <a16:creationId xmlns:a16="http://schemas.microsoft.com/office/drawing/2014/main" id="{379850DC-92F4-4B63-AF30-23353E40C076}"/>
                </a:ext>
              </a:extLst>
            </p:cNvPr>
            <p:cNvGrpSpPr/>
            <p:nvPr userDrawn="1"/>
          </p:nvGrpSpPr>
          <p:grpSpPr>
            <a:xfrm>
              <a:off x="274027" y="281999"/>
              <a:ext cx="764259" cy="767958"/>
              <a:chOff x="1506056" y="1170999"/>
              <a:chExt cx="764259" cy="767958"/>
            </a:xfrm>
          </p:grpSpPr>
          <p:sp>
            <p:nvSpPr>
              <p:cNvPr id="93" name="任意多边形: 形状 92">
                <a:extLst>
                  <a:ext uri="{FF2B5EF4-FFF2-40B4-BE49-F238E27FC236}">
                    <a16:creationId xmlns:a16="http://schemas.microsoft.com/office/drawing/2014/main" id="{7800473A-A7E4-4375-BB1E-F7DDB54DAD8B}"/>
                  </a:ext>
                </a:extLst>
              </p:cNvPr>
              <p:cNvSpPr/>
              <p:nvPr userDrawn="1"/>
            </p:nvSpPr>
            <p:spPr>
              <a:xfrm>
                <a:off x="1506056" y="1170999"/>
                <a:ext cx="764259" cy="767958"/>
              </a:xfrm>
              <a:custGeom>
                <a:avLst/>
                <a:gdLst>
                  <a:gd name="connsiteX0" fmla="*/ 380280 w 764259"/>
                  <a:gd name="connsiteY0" fmla="*/ 0 h 767958"/>
                  <a:gd name="connsiteX1" fmla="*/ 764259 w 764259"/>
                  <a:gd name="connsiteY1" fmla="*/ 383979 h 767958"/>
                  <a:gd name="connsiteX2" fmla="*/ 380280 w 764259"/>
                  <a:gd name="connsiteY2" fmla="*/ 767958 h 767958"/>
                  <a:gd name="connsiteX3" fmla="*/ 108766 w 764259"/>
                  <a:gd name="connsiteY3" fmla="*/ 655493 h 767958"/>
                  <a:gd name="connsiteX4" fmla="*/ 88074 w 764259"/>
                  <a:gd name="connsiteY4" fmla="*/ 630414 h 767958"/>
                  <a:gd name="connsiteX5" fmla="*/ 86340 w 764259"/>
                  <a:gd name="connsiteY5" fmla="*/ 621759 h 767958"/>
                  <a:gd name="connsiteX6" fmla="*/ 99269 w 764259"/>
                  <a:gd name="connsiteY6" fmla="*/ 602352 h 767958"/>
                  <a:gd name="connsiteX7" fmla="*/ 122135 w 764259"/>
                  <a:gd name="connsiteY7" fmla="*/ 597770 h 767958"/>
                  <a:gd name="connsiteX8" fmla="*/ 138156 w 764259"/>
                  <a:gd name="connsiteY8" fmla="*/ 608444 h 767958"/>
                  <a:gd name="connsiteX9" fmla="*/ 125488 w 764259"/>
                  <a:gd name="connsiteY9" fmla="*/ 584691 h 767958"/>
                  <a:gd name="connsiteX10" fmla="*/ 149936 w 764259"/>
                  <a:gd name="connsiteY10" fmla="*/ 614323 h 767958"/>
                  <a:gd name="connsiteX11" fmla="*/ 380280 w 764259"/>
                  <a:gd name="connsiteY11" fmla="*/ 709734 h 767958"/>
                  <a:gd name="connsiteX12" fmla="*/ 706035 w 764259"/>
                  <a:gd name="connsiteY12" fmla="*/ 383979 h 767958"/>
                  <a:gd name="connsiteX13" fmla="*/ 380280 w 764259"/>
                  <a:gd name="connsiteY13" fmla="*/ 58224 h 767958"/>
                  <a:gd name="connsiteX14" fmla="*/ 61143 w 764259"/>
                  <a:gd name="connsiteY14" fmla="*/ 318328 h 767958"/>
                  <a:gd name="connsiteX15" fmla="*/ 58224 w 764259"/>
                  <a:gd name="connsiteY15" fmla="*/ 347286 h 767958"/>
                  <a:gd name="connsiteX16" fmla="*/ 0 w 764259"/>
                  <a:gd name="connsiteY16" fmla="*/ 347286 h 767958"/>
                  <a:gd name="connsiteX17" fmla="*/ 4102 w 764259"/>
                  <a:gd name="connsiteY17" fmla="*/ 306594 h 767958"/>
                  <a:gd name="connsiteX18" fmla="*/ 380280 w 764259"/>
                  <a:gd name="connsiteY18" fmla="*/ 0 h 7679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64259" h="767958">
                    <a:moveTo>
                      <a:pt x="380280" y="0"/>
                    </a:moveTo>
                    <a:cubicBezTo>
                      <a:pt x="592346" y="0"/>
                      <a:pt x="764259" y="171913"/>
                      <a:pt x="764259" y="383979"/>
                    </a:cubicBezTo>
                    <a:cubicBezTo>
                      <a:pt x="764259" y="596045"/>
                      <a:pt x="592346" y="767958"/>
                      <a:pt x="380280" y="767958"/>
                    </a:cubicBezTo>
                    <a:cubicBezTo>
                      <a:pt x="274247" y="767958"/>
                      <a:pt x="178252" y="724980"/>
                      <a:pt x="108766" y="655493"/>
                    </a:cubicBezTo>
                    <a:lnTo>
                      <a:pt x="88074" y="630414"/>
                    </a:lnTo>
                    <a:lnTo>
                      <a:pt x="86340" y="621759"/>
                    </a:lnTo>
                    <a:cubicBezTo>
                      <a:pt x="87851" y="614109"/>
                      <a:pt x="92280" y="607036"/>
                      <a:pt x="99269" y="602352"/>
                    </a:cubicBezTo>
                    <a:cubicBezTo>
                      <a:pt x="106259" y="597667"/>
                      <a:pt x="114485" y="596260"/>
                      <a:pt x="122135" y="597770"/>
                    </a:cubicBezTo>
                    <a:lnTo>
                      <a:pt x="138156" y="608444"/>
                    </a:lnTo>
                    <a:lnTo>
                      <a:pt x="125488" y="584691"/>
                    </a:lnTo>
                    <a:lnTo>
                      <a:pt x="149936" y="614323"/>
                    </a:lnTo>
                    <a:cubicBezTo>
                      <a:pt x="208886" y="673273"/>
                      <a:pt x="290325" y="709734"/>
                      <a:pt x="380280" y="709734"/>
                    </a:cubicBezTo>
                    <a:cubicBezTo>
                      <a:pt x="560190" y="709734"/>
                      <a:pt x="706035" y="563889"/>
                      <a:pt x="706035" y="383979"/>
                    </a:cubicBezTo>
                    <a:cubicBezTo>
                      <a:pt x="706035" y="204069"/>
                      <a:pt x="560190" y="58224"/>
                      <a:pt x="380280" y="58224"/>
                    </a:cubicBezTo>
                    <a:cubicBezTo>
                      <a:pt x="222859" y="58224"/>
                      <a:pt x="91519" y="169887"/>
                      <a:pt x="61143" y="318328"/>
                    </a:cubicBezTo>
                    <a:lnTo>
                      <a:pt x="58224" y="347286"/>
                    </a:lnTo>
                    <a:lnTo>
                      <a:pt x="0" y="347286"/>
                    </a:lnTo>
                    <a:lnTo>
                      <a:pt x="4102" y="306594"/>
                    </a:lnTo>
                    <a:cubicBezTo>
                      <a:pt x="39907" y="131621"/>
                      <a:pt x="194722" y="0"/>
                      <a:pt x="380280" y="0"/>
                    </a:cubicBezTo>
                    <a:close/>
                  </a:path>
                </a:pathLst>
              </a:custGeom>
              <a:solidFill>
                <a:srgbClr val="4A5B6F"/>
              </a:solidFill>
              <a:ln>
                <a:noFill/>
              </a:ln>
              <a:effectLst>
                <a:outerShdw sx="1000" sy="1000" algn="ctr" rotWithShape="0">
                  <a:prstClr val="black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94" name="椭圆 93">
                <a:extLst>
                  <a:ext uri="{FF2B5EF4-FFF2-40B4-BE49-F238E27FC236}">
                    <a16:creationId xmlns:a16="http://schemas.microsoft.com/office/drawing/2014/main" id="{8722033A-22FB-4FD4-86BC-19FB91482DA1}"/>
                  </a:ext>
                </a:extLst>
              </p:cNvPr>
              <p:cNvSpPr/>
              <p:nvPr userDrawn="1"/>
            </p:nvSpPr>
            <p:spPr>
              <a:xfrm>
                <a:off x="1588770" y="1756122"/>
                <a:ext cx="57150" cy="57150"/>
              </a:xfrm>
              <a:prstGeom prst="ellipse">
                <a:avLst/>
              </a:prstGeom>
              <a:solidFill>
                <a:srgbClr val="4A5B6F"/>
              </a:solidFill>
              <a:ln>
                <a:noFill/>
              </a:ln>
              <a:effectLst>
                <a:outerShdw sx="1000" sy="1000" algn="ctr" rotWithShape="0">
                  <a:prstClr val="black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95" name="椭圆 94">
                <a:extLst>
                  <a:ext uri="{FF2B5EF4-FFF2-40B4-BE49-F238E27FC236}">
                    <a16:creationId xmlns:a16="http://schemas.microsoft.com/office/drawing/2014/main" id="{FF09C5A9-92CA-4329-879E-715459180F8A}"/>
                  </a:ext>
                </a:extLst>
              </p:cNvPr>
              <p:cNvSpPr/>
              <p:nvPr userDrawn="1"/>
            </p:nvSpPr>
            <p:spPr>
              <a:xfrm>
                <a:off x="1506056" y="1488303"/>
                <a:ext cx="57150" cy="57150"/>
              </a:xfrm>
              <a:prstGeom prst="ellipse">
                <a:avLst/>
              </a:prstGeom>
              <a:solidFill>
                <a:srgbClr val="4A5B6F"/>
              </a:solidFill>
              <a:ln>
                <a:noFill/>
              </a:ln>
              <a:effectLst>
                <a:outerShdw sx="1000" sy="1000" algn="ctr" rotWithShape="0">
                  <a:prstClr val="black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p:grpSp>
        <p:grpSp>
          <p:nvGrpSpPr>
            <p:cNvPr id="336" name="组合 335">
              <a:extLst>
                <a:ext uri="{FF2B5EF4-FFF2-40B4-BE49-F238E27FC236}">
                  <a16:creationId xmlns:a16="http://schemas.microsoft.com/office/drawing/2014/main" id="{CB9FAFF7-6CB1-4FAA-BF91-1D4A91879A04}"/>
                </a:ext>
              </a:extLst>
            </p:cNvPr>
            <p:cNvGrpSpPr/>
            <p:nvPr userDrawn="1"/>
          </p:nvGrpSpPr>
          <p:grpSpPr>
            <a:xfrm>
              <a:off x="376637" y="513205"/>
              <a:ext cx="535506" cy="350441"/>
              <a:chOff x="1922428" y="1423006"/>
              <a:chExt cx="535506" cy="350441"/>
            </a:xfrm>
            <a:gradFill>
              <a:gsLst>
                <a:gs pos="0">
                  <a:srgbClr val="00416A"/>
                </a:gs>
                <a:gs pos="100000">
                  <a:srgbClr val="E4E5E6"/>
                </a:gs>
              </a:gsLst>
              <a:lin ang="3000000" scaled="0"/>
            </a:gradFill>
          </p:grpSpPr>
          <p:grpSp>
            <p:nvGrpSpPr>
              <p:cNvPr id="337" name="组合 336">
                <a:extLst>
                  <a:ext uri="{FF2B5EF4-FFF2-40B4-BE49-F238E27FC236}">
                    <a16:creationId xmlns:a16="http://schemas.microsoft.com/office/drawing/2014/main" id="{E0001819-CABA-412C-97AC-6868D2151F72}"/>
                  </a:ext>
                </a:extLst>
              </p:cNvPr>
              <p:cNvGrpSpPr/>
              <p:nvPr userDrawn="1"/>
            </p:nvGrpSpPr>
            <p:grpSpPr>
              <a:xfrm rot="18718039" flipV="1">
                <a:off x="1844710" y="1584333"/>
                <a:ext cx="224712" cy="69276"/>
                <a:chOff x="573405" y="1443990"/>
                <a:chExt cx="787632" cy="160020"/>
              </a:xfrm>
              <a:grpFill/>
            </p:grpSpPr>
            <p:sp>
              <p:nvSpPr>
                <p:cNvPr id="347" name="椭圆 346">
                  <a:extLst>
                    <a:ext uri="{FF2B5EF4-FFF2-40B4-BE49-F238E27FC236}">
                      <a16:creationId xmlns:a16="http://schemas.microsoft.com/office/drawing/2014/main" id="{32BECBDA-C9B8-414F-A61C-DA2056B6A217}"/>
                    </a:ext>
                  </a:extLst>
                </p:cNvPr>
                <p:cNvSpPr/>
                <p:nvPr userDrawn="1"/>
              </p:nvSpPr>
              <p:spPr>
                <a:xfrm>
                  <a:off x="573405" y="1443990"/>
                  <a:ext cx="160020" cy="160020"/>
                </a:xfrm>
                <a:prstGeom prst="ellipse">
                  <a:avLst/>
                </a:prstGeom>
                <a:grpFill/>
                <a:ln>
                  <a:noFill/>
                </a:ln>
                <a:effectLst>
                  <a:outerShdw sx="1000" sy="1000" algn="ctr" rotWithShape="0">
                    <a:prstClr val="black"/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48" name="椭圆 347">
                  <a:extLst>
                    <a:ext uri="{FF2B5EF4-FFF2-40B4-BE49-F238E27FC236}">
                      <a16:creationId xmlns:a16="http://schemas.microsoft.com/office/drawing/2014/main" id="{09843A7F-7B9C-4002-BD85-E07246890121}"/>
                    </a:ext>
                  </a:extLst>
                </p:cNvPr>
                <p:cNvSpPr/>
                <p:nvPr userDrawn="1"/>
              </p:nvSpPr>
              <p:spPr>
                <a:xfrm>
                  <a:off x="1201017" y="1443990"/>
                  <a:ext cx="160020" cy="160020"/>
                </a:xfrm>
                <a:prstGeom prst="ellipse">
                  <a:avLst/>
                </a:prstGeom>
                <a:grpFill/>
                <a:ln>
                  <a:noFill/>
                </a:ln>
                <a:effectLst>
                  <a:outerShdw sx="1000" sy="1000" algn="ctr" rotWithShape="0">
                    <a:prstClr val="black"/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49" name="矩形 348">
                  <a:extLst>
                    <a:ext uri="{FF2B5EF4-FFF2-40B4-BE49-F238E27FC236}">
                      <a16:creationId xmlns:a16="http://schemas.microsoft.com/office/drawing/2014/main" id="{A66454DD-50AC-4BA1-B090-C2755364FE3B}"/>
                    </a:ext>
                  </a:extLst>
                </p:cNvPr>
                <p:cNvSpPr/>
                <p:nvPr userDrawn="1"/>
              </p:nvSpPr>
              <p:spPr>
                <a:xfrm>
                  <a:off x="653415" y="1443990"/>
                  <a:ext cx="624840" cy="160020"/>
                </a:xfrm>
                <a:prstGeom prst="rect">
                  <a:avLst/>
                </a:prstGeom>
                <a:grpFill/>
                <a:ln>
                  <a:noFill/>
                </a:ln>
                <a:effectLst>
                  <a:outerShdw sx="1000" sy="1000" algn="ctr" rotWithShape="0">
                    <a:prstClr val="black"/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</p:grpSp>
          <p:grpSp>
            <p:nvGrpSpPr>
              <p:cNvPr id="338" name="组合 337">
                <a:extLst>
                  <a:ext uri="{FF2B5EF4-FFF2-40B4-BE49-F238E27FC236}">
                    <a16:creationId xmlns:a16="http://schemas.microsoft.com/office/drawing/2014/main" id="{D411B4CD-558A-4F75-A7D6-378285EE33B9}"/>
                  </a:ext>
                </a:extLst>
              </p:cNvPr>
              <p:cNvGrpSpPr/>
              <p:nvPr userDrawn="1"/>
            </p:nvGrpSpPr>
            <p:grpSpPr>
              <a:xfrm rot="2651265" flipV="1">
                <a:off x="1955814" y="1594427"/>
                <a:ext cx="253670" cy="69276"/>
                <a:chOff x="573405" y="1443990"/>
                <a:chExt cx="787632" cy="160020"/>
              </a:xfrm>
              <a:grpFill/>
            </p:grpSpPr>
            <p:sp>
              <p:nvSpPr>
                <p:cNvPr id="344" name="椭圆 343">
                  <a:extLst>
                    <a:ext uri="{FF2B5EF4-FFF2-40B4-BE49-F238E27FC236}">
                      <a16:creationId xmlns:a16="http://schemas.microsoft.com/office/drawing/2014/main" id="{9DF5C1A4-6F13-470B-86AE-EB13DA183A61}"/>
                    </a:ext>
                  </a:extLst>
                </p:cNvPr>
                <p:cNvSpPr/>
                <p:nvPr userDrawn="1"/>
              </p:nvSpPr>
              <p:spPr>
                <a:xfrm>
                  <a:off x="573405" y="1443990"/>
                  <a:ext cx="160020" cy="160020"/>
                </a:xfrm>
                <a:prstGeom prst="ellipse">
                  <a:avLst/>
                </a:prstGeom>
                <a:grpFill/>
                <a:ln>
                  <a:noFill/>
                </a:ln>
                <a:effectLst>
                  <a:outerShdw sx="1000" sy="1000" algn="ctr" rotWithShape="0">
                    <a:prstClr val="black"/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45" name="椭圆 344">
                  <a:extLst>
                    <a:ext uri="{FF2B5EF4-FFF2-40B4-BE49-F238E27FC236}">
                      <a16:creationId xmlns:a16="http://schemas.microsoft.com/office/drawing/2014/main" id="{54964E4D-0479-40BB-ACD6-0CF0A2657D79}"/>
                    </a:ext>
                  </a:extLst>
                </p:cNvPr>
                <p:cNvSpPr/>
                <p:nvPr userDrawn="1"/>
              </p:nvSpPr>
              <p:spPr>
                <a:xfrm>
                  <a:off x="1201017" y="1443990"/>
                  <a:ext cx="160020" cy="160020"/>
                </a:xfrm>
                <a:prstGeom prst="ellipse">
                  <a:avLst/>
                </a:prstGeom>
                <a:grpFill/>
                <a:ln>
                  <a:noFill/>
                </a:ln>
                <a:effectLst>
                  <a:outerShdw sx="1000" sy="1000" algn="ctr" rotWithShape="0">
                    <a:prstClr val="black"/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46" name="矩形 345">
                  <a:extLst>
                    <a:ext uri="{FF2B5EF4-FFF2-40B4-BE49-F238E27FC236}">
                      <a16:creationId xmlns:a16="http://schemas.microsoft.com/office/drawing/2014/main" id="{DD0D5803-62D1-42EF-ABC5-3026E896D1A2}"/>
                    </a:ext>
                  </a:extLst>
                </p:cNvPr>
                <p:cNvSpPr/>
                <p:nvPr userDrawn="1"/>
              </p:nvSpPr>
              <p:spPr>
                <a:xfrm>
                  <a:off x="653415" y="1443990"/>
                  <a:ext cx="624840" cy="160020"/>
                </a:xfrm>
                <a:prstGeom prst="rect">
                  <a:avLst/>
                </a:prstGeom>
                <a:grpFill/>
                <a:ln>
                  <a:noFill/>
                </a:ln>
                <a:effectLst>
                  <a:outerShdw sx="1000" sy="1000" algn="ctr" rotWithShape="0">
                    <a:prstClr val="black"/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</p:grpSp>
          <p:grpSp>
            <p:nvGrpSpPr>
              <p:cNvPr id="339" name="组合 338">
                <a:extLst>
                  <a:ext uri="{FF2B5EF4-FFF2-40B4-BE49-F238E27FC236}">
                    <a16:creationId xmlns:a16="http://schemas.microsoft.com/office/drawing/2014/main" id="{EADF3D5B-2FF5-445C-A7A6-FB8E637980BF}"/>
                  </a:ext>
                </a:extLst>
              </p:cNvPr>
              <p:cNvGrpSpPr/>
              <p:nvPr userDrawn="1"/>
            </p:nvGrpSpPr>
            <p:grpSpPr>
              <a:xfrm rot="18821879" flipV="1">
                <a:off x="2091592" y="1585792"/>
                <a:ext cx="306034" cy="69276"/>
                <a:chOff x="573405" y="1443990"/>
                <a:chExt cx="787632" cy="160020"/>
              </a:xfrm>
              <a:grpFill/>
            </p:grpSpPr>
            <p:sp>
              <p:nvSpPr>
                <p:cNvPr id="341" name="椭圆 340">
                  <a:extLst>
                    <a:ext uri="{FF2B5EF4-FFF2-40B4-BE49-F238E27FC236}">
                      <a16:creationId xmlns:a16="http://schemas.microsoft.com/office/drawing/2014/main" id="{C4BEB5DE-E181-4FE1-BF03-9C33D1B5FE6F}"/>
                    </a:ext>
                  </a:extLst>
                </p:cNvPr>
                <p:cNvSpPr/>
                <p:nvPr userDrawn="1"/>
              </p:nvSpPr>
              <p:spPr>
                <a:xfrm>
                  <a:off x="573405" y="1443990"/>
                  <a:ext cx="160020" cy="160020"/>
                </a:xfrm>
                <a:prstGeom prst="ellipse">
                  <a:avLst/>
                </a:prstGeom>
                <a:grpFill/>
                <a:ln>
                  <a:noFill/>
                </a:ln>
                <a:effectLst>
                  <a:outerShdw sx="1000" sy="1000" algn="ctr" rotWithShape="0">
                    <a:prstClr val="black"/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42" name="椭圆 341">
                  <a:extLst>
                    <a:ext uri="{FF2B5EF4-FFF2-40B4-BE49-F238E27FC236}">
                      <a16:creationId xmlns:a16="http://schemas.microsoft.com/office/drawing/2014/main" id="{40B1EE8A-DF09-4667-8580-F5A8BA44124A}"/>
                    </a:ext>
                  </a:extLst>
                </p:cNvPr>
                <p:cNvSpPr/>
                <p:nvPr userDrawn="1"/>
              </p:nvSpPr>
              <p:spPr>
                <a:xfrm>
                  <a:off x="1201017" y="1443990"/>
                  <a:ext cx="160020" cy="160020"/>
                </a:xfrm>
                <a:prstGeom prst="ellipse">
                  <a:avLst/>
                </a:prstGeom>
                <a:grpFill/>
                <a:ln>
                  <a:noFill/>
                </a:ln>
                <a:effectLst>
                  <a:outerShdw sx="1000" sy="1000" algn="ctr" rotWithShape="0">
                    <a:prstClr val="black"/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43" name="矩形 342">
                  <a:extLst>
                    <a:ext uri="{FF2B5EF4-FFF2-40B4-BE49-F238E27FC236}">
                      <a16:creationId xmlns:a16="http://schemas.microsoft.com/office/drawing/2014/main" id="{A2FCD742-4548-4D24-A5EA-CA4CFDCCE951}"/>
                    </a:ext>
                  </a:extLst>
                </p:cNvPr>
                <p:cNvSpPr/>
                <p:nvPr userDrawn="1"/>
              </p:nvSpPr>
              <p:spPr>
                <a:xfrm>
                  <a:off x="653415" y="1443990"/>
                  <a:ext cx="624840" cy="160020"/>
                </a:xfrm>
                <a:prstGeom prst="rect">
                  <a:avLst/>
                </a:prstGeom>
                <a:grpFill/>
                <a:ln>
                  <a:noFill/>
                </a:ln>
                <a:effectLst>
                  <a:outerShdw sx="1000" sy="1000" algn="ctr" rotWithShape="0">
                    <a:prstClr val="black"/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</p:grpSp>
          <p:sp>
            <p:nvSpPr>
              <p:cNvPr id="340" name="等腰三角形 339">
                <a:extLst>
                  <a:ext uri="{FF2B5EF4-FFF2-40B4-BE49-F238E27FC236}">
                    <a16:creationId xmlns:a16="http://schemas.microsoft.com/office/drawing/2014/main" id="{BB613D15-7A31-43B3-8011-9FD64BD33C2C}"/>
                  </a:ext>
                </a:extLst>
              </p:cNvPr>
              <p:cNvSpPr/>
              <p:nvPr userDrawn="1"/>
            </p:nvSpPr>
            <p:spPr>
              <a:xfrm rot="2290495">
                <a:off x="2261064" y="1423006"/>
                <a:ext cx="196870" cy="148982"/>
              </a:xfrm>
              <a:prstGeom prst="triangle">
                <a:avLst/>
              </a:prstGeom>
              <a:grpFill/>
              <a:ln>
                <a:noFill/>
              </a:ln>
              <a:effectLst>
                <a:outerShdw sx="1000" sy="1000" algn="ctr" rotWithShape="0">
                  <a:prstClr val="black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p:grpSp>
      </p:grpSp>
      <p:grpSp>
        <p:nvGrpSpPr>
          <p:cNvPr id="350" name="组合 349">
            <a:extLst>
              <a:ext uri="{FF2B5EF4-FFF2-40B4-BE49-F238E27FC236}">
                <a16:creationId xmlns:a16="http://schemas.microsoft.com/office/drawing/2014/main" id="{E317BB5E-E0D0-47C8-8B30-5AF2DD4B358C}"/>
              </a:ext>
            </a:extLst>
          </p:cNvPr>
          <p:cNvGrpSpPr/>
          <p:nvPr userDrawn="1"/>
        </p:nvGrpSpPr>
        <p:grpSpPr>
          <a:xfrm>
            <a:off x="7633252" y="1560444"/>
            <a:ext cx="3667540" cy="3395816"/>
            <a:chOff x="3365728" y="1232069"/>
            <a:chExt cx="5022850" cy="4543256"/>
          </a:xfrm>
        </p:grpSpPr>
        <p:sp>
          <p:nvSpPr>
            <p:cNvPr id="351" name="椭圆 350">
              <a:extLst>
                <a:ext uri="{FF2B5EF4-FFF2-40B4-BE49-F238E27FC236}">
                  <a16:creationId xmlns:a16="http://schemas.microsoft.com/office/drawing/2014/main" id="{5D31CF50-A020-4B16-8CBA-65980AA848E3}"/>
                </a:ext>
              </a:extLst>
            </p:cNvPr>
            <p:cNvSpPr/>
            <p:nvPr/>
          </p:nvSpPr>
          <p:spPr bwMode="auto">
            <a:xfrm flipH="1">
              <a:off x="3537178" y="5751513"/>
              <a:ext cx="4851400" cy="4763"/>
            </a:xfrm>
            <a:prstGeom prst="ellipse">
              <a:avLst/>
            </a:pr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352" name="组合 351">
              <a:extLst>
                <a:ext uri="{FF2B5EF4-FFF2-40B4-BE49-F238E27FC236}">
                  <a16:creationId xmlns:a16="http://schemas.microsoft.com/office/drawing/2014/main" id="{27000D48-F6F7-431D-9B05-57B615A56B22}"/>
                </a:ext>
              </a:extLst>
            </p:cNvPr>
            <p:cNvGrpSpPr/>
            <p:nvPr/>
          </p:nvGrpSpPr>
          <p:grpSpPr>
            <a:xfrm flipH="1">
              <a:off x="3365728" y="5137945"/>
              <a:ext cx="411162" cy="617537"/>
              <a:chOff x="16273466" y="5481639"/>
              <a:chExt cx="411162" cy="617537"/>
            </a:xfrm>
          </p:grpSpPr>
          <p:sp>
            <p:nvSpPr>
              <p:cNvPr id="854" name="任意多边形 953">
                <a:extLst>
                  <a:ext uri="{FF2B5EF4-FFF2-40B4-BE49-F238E27FC236}">
                    <a16:creationId xmlns:a16="http://schemas.microsoft.com/office/drawing/2014/main" id="{C0D9D58C-18E0-4574-9130-D942F27BE9F0}"/>
                  </a:ext>
                </a:extLst>
              </p:cNvPr>
              <p:cNvSpPr/>
              <p:nvPr/>
            </p:nvSpPr>
            <p:spPr bwMode="auto">
              <a:xfrm>
                <a:off x="16443328" y="5772152"/>
                <a:ext cx="38100" cy="38100"/>
              </a:xfrm>
              <a:custGeom>
                <a:avLst/>
                <a:gdLst>
                  <a:gd name="T0" fmla="*/ 0 w 24"/>
                  <a:gd name="T1" fmla="*/ 7 h 24"/>
                  <a:gd name="T2" fmla="*/ 9 w 24"/>
                  <a:gd name="T3" fmla="*/ 7 h 24"/>
                  <a:gd name="T4" fmla="*/ 14 w 24"/>
                  <a:gd name="T5" fmla="*/ 0 h 24"/>
                  <a:gd name="T6" fmla="*/ 16 w 24"/>
                  <a:gd name="T7" fmla="*/ 9 h 24"/>
                  <a:gd name="T8" fmla="*/ 24 w 24"/>
                  <a:gd name="T9" fmla="*/ 12 h 24"/>
                  <a:gd name="T10" fmla="*/ 17 w 24"/>
                  <a:gd name="T11" fmla="*/ 16 h 24"/>
                  <a:gd name="T12" fmla="*/ 17 w 24"/>
                  <a:gd name="T13" fmla="*/ 24 h 24"/>
                  <a:gd name="T14" fmla="*/ 11 w 24"/>
                  <a:gd name="T15" fmla="*/ 19 h 24"/>
                  <a:gd name="T16" fmla="*/ 2 w 24"/>
                  <a:gd name="T17" fmla="*/ 21 h 24"/>
                  <a:gd name="T18" fmla="*/ 5 w 24"/>
                  <a:gd name="T19" fmla="*/ 14 h 24"/>
                  <a:gd name="T20" fmla="*/ 0 w 24"/>
                  <a:gd name="T21" fmla="*/ 7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4" h="24">
                    <a:moveTo>
                      <a:pt x="0" y="7"/>
                    </a:moveTo>
                    <a:lnTo>
                      <a:pt x="9" y="7"/>
                    </a:lnTo>
                    <a:lnTo>
                      <a:pt x="14" y="0"/>
                    </a:lnTo>
                    <a:lnTo>
                      <a:pt x="16" y="9"/>
                    </a:lnTo>
                    <a:lnTo>
                      <a:pt x="24" y="12"/>
                    </a:lnTo>
                    <a:lnTo>
                      <a:pt x="17" y="16"/>
                    </a:lnTo>
                    <a:lnTo>
                      <a:pt x="17" y="24"/>
                    </a:lnTo>
                    <a:lnTo>
                      <a:pt x="11" y="19"/>
                    </a:lnTo>
                    <a:lnTo>
                      <a:pt x="2" y="21"/>
                    </a:lnTo>
                    <a:lnTo>
                      <a:pt x="5" y="14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55" name="任意多边形 960">
                <a:extLst>
                  <a:ext uri="{FF2B5EF4-FFF2-40B4-BE49-F238E27FC236}">
                    <a16:creationId xmlns:a16="http://schemas.microsoft.com/office/drawing/2014/main" id="{41F0E68C-6711-41F6-899A-94DB16A341A1}"/>
                  </a:ext>
                </a:extLst>
              </p:cNvPr>
              <p:cNvSpPr/>
              <p:nvPr/>
            </p:nvSpPr>
            <p:spPr bwMode="auto">
              <a:xfrm>
                <a:off x="16454441" y="5538789"/>
                <a:ext cx="26988" cy="177800"/>
              </a:xfrm>
              <a:custGeom>
                <a:avLst/>
                <a:gdLst>
                  <a:gd name="T0" fmla="*/ 1 w 10"/>
                  <a:gd name="T1" fmla="*/ 65 h 66"/>
                  <a:gd name="T2" fmla="*/ 7 w 10"/>
                  <a:gd name="T3" fmla="*/ 33 h 66"/>
                  <a:gd name="T4" fmla="*/ 1 w 10"/>
                  <a:gd name="T5" fmla="*/ 1 h 66"/>
                  <a:gd name="T6" fmla="*/ 10 w 10"/>
                  <a:gd name="T7" fmla="*/ 33 h 66"/>
                  <a:gd name="T8" fmla="*/ 1 w 10"/>
                  <a:gd name="T9" fmla="*/ 65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66">
                    <a:moveTo>
                      <a:pt x="1" y="65"/>
                    </a:moveTo>
                    <a:cubicBezTo>
                      <a:pt x="0" y="65"/>
                      <a:pt x="7" y="51"/>
                      <a:pt x="7" y="33"/>
                    </a:cubicBezTo>
                    <a:cubicBezTo>
                      <a:pt x="7" y="15"/>
                      <a:pt x="1" y="1"/>
                      <a:pt x="1" y="1"/>
                    </a:cubicBezTo>
                    <a:cubicBezTo>
                      <a:pt x="2" y="0"/>
                      <a:pt x="10" y="14"/>
                      <a:pt x="10" y="33"/>
                    </a:cubicBezTo>
                    <a:cubicBezTo>
                      <a:pt x="10" y="52"/>
                      <a:pt x="2" y="66"/>
                      <a:pt x="1" y="65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56" name="任意多边形 961">
                <a:extLst>
                  <a:ext uri="{FF2B5EF4-FFF2-40B4-BE49-F238E27FC236}">
                    <a16:creationId xmlns:a16="http://schemas.microsoft.com/office/drawing/2014/main" id="{6C6A5AC6-E196-48C5-85B9-7517E90AFA40}"/>
                  </a:ext>
                </a:extLst>
              </p:cNvPr>
              <p:cNvSpPr/>
              <p:nvPr/>
            </p:nvSpPr>
            <p:spPr bwMode="auto">
              <a:xfrm>
                <a:off x="16414753" y="5543552"/>
                <a:ext cx="19050" cy="169862"/>
              </a:xfrm>
              <a:custGeom>
                <a:avLst/>
                <a:gdLst>
                  <a:gd name="T0" fmla="*/ 1 w 7"/>
                  <a:gd name="T1" fmla="*/ 63 h 63"/>
                  <a:gd name="T2" fmla="*/ 4 w 7"/>
                  <a:gd name="T3" fmla="*/ 31 h 63"/>
                  <a:gd name="T4" fmla="*/ 1 w 7"/>
                  <a:gd name="T5" fmla="*/ 0 h 63"/>
                  <a:gd name="T6" fmla="*/ 7 w 7"/>
                  <a:gd name="T7" fmla="*/ 31 h 63"/>
                  <a:gd name="T8" fmla="*/ 1 w 7"/>
                  <a:gd name="T9" fmla="*/ 63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63">
                    <a:moveTo>
                      <a:pt x="1" y="63"/>
                    </a:moveTo>
                    <a:cubicBezTo>
                      <a:pt x="0" y="63"/>
                      <a:pt x="4" y="49"/>
                      <a:pt x="4" y="31"/>
                    </a:cubicBezTo>
                    <a:cubicBezTo>
                      <a:pt x="4" y="14"/>
                      <a:pt x="0" y="0"/>
                      <a:pt x="1" y="0"/>
                    </a:cubicBezTo>
                    <a:cubicBezTo>
                      <a:pt x="2" y="0"/>
                      <a:pt x="7" y="13"/>
                      <a:pt x="7" y="31"/>
                    </a:cubicBezTo>
                    <a:cubicBezTo>
                      <a:pt x="7" y="49"/>
                      <a:pt x="2" y="63"/>
                      <a:pt x="1" y="63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57" name="任意多边形 1026">
                <a:extLst>
                  <a:ext uri="{FF2B5EF4-FFF2-40B4-BE49-F238E27FC236}">
                    <a16:creationId xmlns:a16="http://schemas.microsoft.com/office/drawing/2014/main" id="{0F40407E-4364-4A0D-BD3F-95E038449DF3}"/>
                  </a:ext>
                </a:extLst>
              </p:cNvPr>
              <p:cNvSpPr/>
              <p:nvPr/>
            </p:nvSpPr>
            <p:spPr bwMode="auto">
              <a:xfrm>
                <a:off x="16298866" y="5492752"/>
                <a:ext cx="371475" cy="395287"/>
              </a:xfrm>
              <a:custGeom>
                <a:avLst/>
                <a:gdLst>
                  <a:gd name="T0" fmla="*/ 35 w 138"/>
                  <a:gd name="T1" fmla="*/ 147 h 147"/>
                  <a:gd name="T2" fmla="*/ 0 w 138"/>
                  <a:gd name="T3" fmla="*/ 79 h 147"/>
                  <a:gd name="T4" fmla="*/ 30 w 138"/>
                  <a:gd name="T5" fmla="*/ 15 h 147"/>
                  <a:gd name="T6" fmla="*/ 103 w 138"/>
                  <a:gd name="T7" fmla="*/ 15 h 147"/>
                  <a:gd name="T8" fmla="*/ 137 w 138"/>
                  <a:gd name="T9" fmla="*/ 81 h 147"/>
                  <a:gd name="T10" fmla="*/ 101 w 138"/>
                  <a:gd name="T11" fmla="*/ 147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8" h="147">
                    <a:moveTo>
                      <a:pt x="35" y="147"/>
                    </a:moveTo>
                    <a:cubicBezTo>
                      <a:pt x="13" y="134"/>
                      <a:pt x="1" y="104"/>
                      <a:pt x="0" y="79"/>
                    </a:cubicBezTo>
                    <a:cubicBezTo>
                      <a:pt x="0" y="55"/>
                      <a:pt x="10" y="29"/>
                      <a:pt x="30" y="15"/>
                    </a:cubicBezTo>
                    <a:cubicBezTo>
                      <a:pt x="51" y="0"/>
                      <a:pt x="81" y="1"/>
                      <a:pt x="103" y="15"/>
                    </a:cubicBezTo>
                    <a:cubicBezTo>
                      <a:pt x="125" y="29"/>
                      <a:pt x="138" y="55"/>
                      <a:pt x="137" y="81"/>
                    </a:cubicBezTo>
                    <a:cubicBezTo>
                      <a:pt x="136" y="107"/>
                      <a:pt x="122" y="131"/>
                      <a:pt x="101" y="147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58" name="任意多边形 1027">
                <a:extLst>
                  <a:ext uri="{FF2B5EF4-FFF2-40B4-BE49-F238E27FC236}">
                    <a16:creationId xmlns:a16="http://schemas.microsoft.com/office/drawing/2014/main" id="{895DE983-59D9-44B7-8040-4706E1191ADC}"/>
                  </a:ext>
                </a:extLst>
              </p:cNvPr>
              <p:cNvSpPr/>
              <p:nvPr/>
            </p:nvSpPr>
            <p:spPr bwMode="auto">
              <a:xfrm>
                <a:off x="16470316" y="5511802"/>
                <a:ext cx="22225" cy="382587"/>
              </a:xfrm>
              <a:custGeom>
                <a:avLst/>
                <a:gdLst>
                  <a:gd name="T0" fmla="*/ 7 w 8"/>
                  <a:gd name="T1" fmla="*/ 142 h 142"/>
                  <a:gd name="T2" fmla="*/ 6 w 8"/>
                  <a:gd name="T3" fmla="*/ 137 h 142"/>
                  <a:gd name="T4" fmla="*/ 6 w 8"/>
                  <a:gd name="T5" fmla="*/ 121 h 142"/>
                  <a:gd name="T6" fmla="*/ 4 w 8"/>
                  <a:gd name="T7" fmla="*/ 71 h 142"/>
                  <a:gd name="T8" fmla="*/ 2 w 8"/>
                  <a:gd name="T9" fmla="*/ 20 h 142"/>
                  <a:gd name="T10" fmla="*/ 1 w 8"/>
                  <a:gd name="T11" fmla="*/ 5 h 142"/>
                  <a:gd name="T12" fmla="*/ 1 w 8"/>
                  <a:gd name="T13" fmla="*/ 0 h 142"/>
                  <a:gd name="T14" fmla="*/ 2 w 8"/>
                  <a:gd name="T15" fmla="*/ 5 h 142"/>
                  <a:gd name="T16" fmla="*/ 3 w 8"/>
                  <a:gd name="T17" fmla="*/ 20 h 142"/>
                  <a:gd name="T18" fmla="*/ 6 w 8"/>
                  <a:gd name="T19" fmla="*/ 71 h 142"/>
                  <a:gd name="T20" fmla="*/ 8 w 8"/>
                  <a:gd name="T21" fmla="*/ 121 h 142"/>
                  <a:gd name="T22" fmla="*/ 7 w 8"/>
                  <a:gd name="T23" fmla="*/ 137 h 142"/>
                  <a:gd name="T24" fmla="*/ 7 w 8"/>
                  <a:gd name="T25" fmla="*/ 142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" h="142">
                    <a:moveTo>
                      <a:pt x="7" y="142"/>
                    </a:moveTo>
                    <a:cubicBezTo>
                      <a:pt x="7" y="142"/>
                      <a:pt x="7" y="140"/>
                      <a:pt x="6" y="137"/>
                    </a:cubicBezTo>
                    <a:cubicBezTo>
                      <a:pt x="6" y="133"/>
                      <a:pt x="6" y="127"/>
                      <a:pt x="6" y="121"/>
                    </a:cubicBezTo>
                    <a:cubicBezTo>
                      <a:pt x="6" y="108"/>
                      <a:pt x="5" y="91"/>
                      <a:pt x="4" y="71"/>
                    </a:cubicBezTo>
                    <a:cubicBezTo>
                      <a:pt x="3" y="51"/>
                      <a:pt x="2" y="33"/>
                      <a:pt x="2" y="20"/>
                    </a:cubicBezTo>
                    <a:cubicBezTo>
                      <a:pt x="1" y="14"/>
                      <a:pt x="1" y="9"/>
                      <a:pt x="1" y="5"/>
                    </a:cubicBezTo>
                    <a:cubicBezTo>
                      <a:pt x="1" y="2"/>
                      <a:pt x="0" y="0"/>
                      <a:pt x="1" y="0"/>
                    </a:cubicBezTo>
                    <a:cubicBezTo>
                      <a:pt x="1" y="0"/>
                      <a:pt x="1" y="2"/>
                      <a:pt x="2" y="5"/>
                    </a:cubicBezTo>
                    <a:cubicBezTo>
                      <a:pt x="2" y="9"/>
                      <a:pt x="3" y="14"/>
                      <a:pt x="3" y="20"/>
                    </a:cubicBezTo>
                    <a:cubicBezTo>
                      <a:pt x="4" y="33"/>
                      <a:pt x="6" y="51"/>
                      <a:pt x="6" y="71"/>
                    </a:cubicBezTo>
                    <a:cubicBezTo>
                      <a:pt x="7" y="91"/>
                      <a:pt x="8" y="108"/>
                      <a:pt x="8" y="121"/>
                    </a:cubicBezTo>
                    <a:cubicBezTo>
                      <a:pt x="8" y="128"/>
                      <a:pt x="7" y="133"/>
                      <a:pt x="7" y="137"/>
                    </a:cubicBezTo>
                    <a:cubicBezTo>
                      <a:pt x="7" y="140"/>
                      <a:pt x="7" y="142"/>
                      <a:pt x="7" y="142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59" name="任意多边形 1028">
                <a:extLst>
                  <a:ext uri="{FF2B5EF4-FFF2-40B4-BE49-F238E27FC236}">
                    <a16:creationId xmlns:a16="http://schemas.microsoft.com/office/drawing/2014/main" id="{79B53FB2-AA7E-43FB-BAF4-E46A8775C82C}"/>
                  </a:ext>
                </a:extLst>
              </p:cNvPr>
              <p:cNvSpPr/>
              <p:nvPr/>
            </p:nvSpPr>
            <p:spPr bwMode="auto">
              <a:xfrm>
                <a:off x="16273466" y="5686427"/>
                <a:ext cx="44450" cy="7937"/>
              </a:xfrm>
              <a:custGeom>
                <a:avLst/>
                <a:gdLst>
                  <a:gd name="T0" fmla="*/ 16 w 16"/>
                  <a:gd name="T1" fmla="*/ 2 h 3"/>
                  <a:gd name="T2" fmla="*/ 8 w 16"/>
                  <a:gd name="T3" fmla="*/ 2 h 3"/>
                  <a:gd name="T4" fmla="*/ 0 w 16"/>
                  <a:gd name="T5" fmla="*/ 1 h 3"/>
                  <a:gd name="T6" fmla="*/ 8 w 16"/>
                  <a:gd name="T7" fmla="*/ 0 h 3"/>
                  <a:gd name="T8" fmla="*/ 16 w 16"/>
                  <a:gd name="T9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3">
                    <a:moveTo>
                      <a:pt x="16" y="2"/>
                    </a:moveTo>
                    <a:cubicBezTo>
                      <a:pt x="16" y="2"/>
                      <a:pt x="12" y="3"/>
                      <a:pt x="8" y="2"/>
                    </a:cubicBezTo>
                    <a:cubicBezTo>
                      <a:pt x="4" y="2"/>
                      <a:pt x="0" y="1"/>
                      <a:pt x="0" y="1"/>
                    </a:cubicBezTo>
                    <a:cubicBezTo>
                      <a:pt x="0" y="0"/>
                      <a:pt x="4" y="0"/>
                      <a:pt x="8" y="0"/>
                    </a:cubicBezTo>
                    <a:cubicBezTo>
                      <a:pt x="13" y="1"/>
                      <a:pt x="16" y="1"/>
                      <a:pt x="16" y="2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60" name="任意多边形 1029">
                <a:extLst>
                  <a:ext uri="{FF2B5EF4-FFF2-40B4-BE49-F238E27FC236}">
                    <a16:creationId xmlns:a16="http://schemas.microsoft.com/office/drawing/2014/main" id="{1A85B76B-D8AE-45BA-8286-D0D197604283}"/>
                  </a:ext>
                </a:extLst>
              </p:cNvPr>
              <p:cNvSpPr/>
              <p:nvPr/>
            </p:nvSpPr>
            <p:spPr bwMode="auto">
              <a:xfrm>
                <a:off x="16284578" y="5616577"/>
                <a:ext cx="34925" cy="15875"/>
              </a:xfrm>
              <a:custGeom>
                <a:avLst/>
                <a:gdLst>
                  <a:gd name="T0" fmla="*/ 13 w 13"/>
                  <a:gd name="T1" fmla="*/ 6 h 6"/>
                  <a:gd name="T2" fmla="*/ 6 w 13"/>
                  <a:gd name="T3" fmla="*/ 4 h 6"/>
                  <a:gd name="T4" fmla="*/ 0 w 13"/>
                  <a:gd name="T5" fmla="*/ 0 h 6"/>
                  <a:gd name="T6" fmla="*/ 7 w 13"/>
                  <a:gd name="T7" fmla="*/ 2 h 6"/>
                  <a:gd name="T8" fmla="*/ 13 w 13"/>
                  <a:gd name="T9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6">
                    <a:moveTo>
                      <a:pt x="13" y="6"/>
                    </a:moveTo>
                    <a:cubicBezTo>
                      <a:pt x="13" y="6"/>
                      <a:pt x="10" y="6"/>
                      <a:pt x="6" y="4"/>
                    </a:cubicBezTo>
                    <a:cubicBezTo>
                      <a:pt x="3" y="2"/>
                      <a:pt x="0" y="1"/>
                      <a:pt x="0" y="0"/>
                    </a:cubicBezTo>
                    <a:cubicBezTo>
                      <a:pt x="1" y="0"/>
                      <a:pt x="4" y="1"/>
                      <a:pt x="7" y="2"/>
                    </a:cubicBezTo>
                    <a:cubicBezTo>
                      <a:pt x="11" y="4"/>
                      <a:pt x="13" y="5"/>
                      <a:pt x="13" y="6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61" name="任意多边形 1030">
                <a:extLst>
                  <a:ext uri="{FF2B5EF4-FFF2-40B4-BE49-F238E27FC236}">
                    <a16:creationId xmlns:a16="http://schemas.microsoft.com/office/drawing/2014/main" id="{54DD9985-087A-4409-B1A9-D82AB6C708CC}"/>
                  </a:ext>
                </a:extLst>
              </p:cNvPr>
              <p:cNvSpPr/>
              <p:nvPr/>
            </p:nvSpPr>
            <p:spPr bwMode="auto">
              <a:xfrm>
                <a:off x="16314741" y="5559427"/>
                <a:ext cx="38100" cy="30162"/>
              </a:xfrm>
              <a:custGeom>
                <a:avLst/>
                <a:gdLst>
                  <a:gd name="T0" fmla="*/ 14 w 14"/>
                  <a:gd name="T1" fmla="*/ 11 h 11"/>
                  <a:gd name="T2" fmla="*/ 6 w 14"/>
                  <a:gd name="T3" fmla="*/ 6 h 11"/>
                  <a:gd name="T4" fmla="*/ 1 w 14"/>
                  <a:gd name="T5" fmla="*/ 0 h 11"/>
                  <a:gd name="T6" fmla="*/ 8 w 14"/>
                  <a:gd name="T7" fmla="*/ 5 h 11"/>
                  <a:gd name="T8" fmla="*/ 14 w 14"/>
                  <a:gd name="T9" fmla="*/ 1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11">
                    <a:moveTo>
                      <a:pt x="14" y="11"/>
                    </a:moveTo>
                    <a:cubicBezTo>
                      <a:pt x="13" y="11"/>
                      <a:pt x="10" y="9"/>
                      <a:pt x="6" y="6"/>
                    </a:cubicBezTo>
                    <a:cubicBezTo>
                      <a:pt x="3" y="3"/>
                      <a:pt x="0" y="0"/>
                      <a:pt x="1" y="0"/>
                    </a:cubicBezTo>
                    <a:cubicBezTo>
                      <a:pt x="1" y="0"/>
                      <a:pt x="4" y="2"/>
                      <a:pt x="8" y="5"/>
                    </a:cubicBezTo>
                    <a:cubicBezTo>
                      <a:pt x="11" y="8"/>
                      <a:pt x="14" y="10"/>
                      <a:pt x="14" y="1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62" name="任意多边形 1031">
                <a:extLst>
                  <a:ext uri="{FF2B5EF4-FFF2-40B4-BE49-F238E27FC236}">
                    <a16:creationId xmlns:a16="http://schemas.microsoft.com/office/drawing/2014/main" id="{E82835B1-1261-4E4D-8800-8808962B4BA7}"/>
                  </a:ext>
                </a:extLst>
              </p:cNvPr>
              <p:cNvSpPr/>
              <p:nvPr/>
            </p:nvSpPr>
            <p:spPr bwMode="auto">
              <a:xfrm>
                <a:off x="16365541" y="5513389"/>
                <a:ext cx="15875" cy="33337"/>
              </a:xfrm>
              <a:custGeom>
                <a:avLst/>
                <a:gdLst>
                  <a:gd name="T0" fmla="*/ 6 w 6"/>
                  <a:gd name="T1" fmla="*/ 12 h 12"/>
                  <a:gd name="T2" fmla="*/ 2 w 6"/>
                  <a:gd name="T3" fmla="*/ 6 h 12"/>
                  <a:gd name="T4" fmla="*/ 0 w 6"/>
                  <a:gd name="T5" fmla="*/ 0 h 12"/>
                  <a:gd name="T6" fmla="*/ 4 w 6"/>
                  <a:gd name="T7" fmla="*/ 6 h 12"/>
                  <a:gd name="T8" fmla="*/ 6 w 6"/>
                  <a:gd name="T9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12">
                    <a:moveTo>
                      <a:pt x="6" y="12"/>
                    </a:moveTo>
                    <a:cubicBezTo>
                      <a:pt x="5" y="12"/>
                      <a:pt x="4" y="10"/>
                      <a:pt x="2" y="6"/>
                    </a:cubicBezTo>
                    <a:cubicBezTo>
                      <a:pt x="1" y="3"/>
                      <a:pt x="0" y="0"/>
                      <a:pt x="0" y="0"/>
                    </a:cubicBezTo>
                    <a:cubicBezTo>
                      <a:pt x="1" y="0"/>
                      <a:pt x="3" y="2"/>
                      <a:pt x="4" y="6"/>
                    </a:cubicBezTo>
                    <a:cubicBezTo>
                      <a:pt x="6" y="9"/>
                      <a:pt x="6" y="12"/>
                      <a:pt x="6" y="12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63" name="任意多边形 1032">
                <a:extLst>
                  <a:ext uri="{FF2B5EF4-FFF2-40B4-BE49-F238E27FC236}">
                    <a16:creationId xmlns:a16="http://schemas.microsoft.com/office/drawing/2014/main" id="{F183EAC4-D099-4D7A-84BF-22D0AEA7DB39}"/>
                  </a:ext>
                </a:extLst>
              </p:cNvPr>
              <p:cNvSpPr/>
              <p:nvPr/>
            </p:nvSpPr>
            <p:spPr bwMode="auto">
              <a:xfrm>
                <a:off x="16416341" y="5481639"/>
                <a:ext cx="14288" cy="34925"/>
              </a:xfrm>
              <a:custGeom>
                <a:avLst/>
                <a:gdLst>
                  <a:gd name="T0" fmla="*/ 5 w 5"/>
                  <a:gd name="T1" fmla="*/ 13 h 13"/>
                  <a:gd name="T2" fmla="*/ 1 w 5"/>
                  <a:gd name="T3" fmla="*/ 7 h 13"/>
                  <a:gd name="T4" fmla="*/ 1 w 5"/>
                  <a:gd name="T5" fmla="*/ 0 h 13"/>
                  <a:gd name="T6" fmla="*/ 3 w 5"/>
                  <a:gd name="T7" fmla="*/ 6 h 13"/>
                  <a:gd name="T8" fmla="*/ 5 w 5"/>
                  <a:gd name="T9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13">
                    <a:moveTo>
                      <a:pt x="5" y="13"/>
                    </a:moveTo>
                    <a:cubicBezTo>
                      <a:pt x="4" y="13"/>
                      <a:pt x="3" y="11"/>
                      <a:pt x="1" y="7"/>
                    </a:cubicBezTo>
                    <a:cubicBezTo>
                      <a:pt x="0" y="3"/>
                      <a:pt x="0" y="0"/>
                      <a:pt x="1" y="0"/>
                    </a:cubicBezTo>
                    <a:cubicBezTo>
                      <a:pt x="1" y="0"/>
                      <a:pt x="2" y="3"/>
                      <a:pt x="3" y="6"/>
                    </a:cubicBezTo>
                    <a:cubicBezTo>
                      <a:pt x="4" y="10"/>
                      <a:pt x="5" y="13"/>
                      <a:pt x="5" y="13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64" name="任意多边形 1033">
                <a:extLst>
                  <a:ext uri="{FF2B5EF4-FFF2-40B4-BE49-F238E27FC236}">
                    <a16:creationId xmlns:a16="http://schemas.microsoft.com/office/drawing/2014/main" id="{B2B2BF3F-5670-4BEC-8D17-832BC33B8821}"/>
                  </a:ext>
                </a:extLst>
              </p:cNvPr>
              <p:cNvSpPr/>
              <p:nvPr/>
            </p:nvSpPr>
            <p:spPr bwMode="auto">
              <a:xfrm>
                <a:off x="16500478" y="5484814"/>
                <a:ext cx="11113" cy="26987"/>
              </a:xfrm>
              <a:custGeom>
                <a:avLst/>
                <a:gdLst>
                  <a:gd name="T0" fmla="*/ 4 w 4"/>
                  <a:gd name="T1" fmla="*/ 0 h 10"/>
                  <a:gd name="T2" fmla="*/ 3 w 4"/>
                  <a:gd name="T3" fmla="*/ 5 h 10"/>
                  <a:gd name="T4" fmla="*/ 0 w 4"/>
                  <a:gd name="T5" fmla="*/ 10 h 10"/>
                  <a:gd name="T6" fmla="*/ 1 w 4"/>
                  <a:gd name="T7" fmla="*/ 4 h 10"/>
                  <a:gd name="T8" fmla="*/ 4 w 4"/>
                  <a:gd name="T9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10">
                    <a:moveTo>
                      <a:pt x="4" y="0"/>
                    </a:moveTo>
                    <a:cubicBezTo>
                      <a:pt x="4" y="0"/>
                      <a:pt x="4" y="2"/>
                      <a:pt x="3" y="5"/>
                    </a:cubicBezTo>
                    <a:cubicBezTo>
                      <a:pt x="2" y="8"/>
                      <a:pt x="1" y="10"/>
                      <a:pt x="0" y="10"/>
                    </a:cubicBezTo>
                    <a:cubicBezTo>
                      <a:pt x="0" y="9"/>
                      <a:pt x="0" y="7"/>
                      <a:pt x="1" y="4"/>
                    </a:cubicBezTo>
                    <a:cubicBezTo>
                      <a:pt x="2" y="2"/>
                      <a:pt x="3" y="0"/>
                      <a:pt x="4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65" name="任意多边形 1034">
                <a:extLst>
                  <a:ext uri="{FF2B5EF4-FFF2-40B4-BE49-F238E27FC236}">
                    <a16:creationId xmlns:a16="http://schemas.microsoft.com/office/drawing/2014/main" id="{FF014DCD-ACA0-40E0-90BB-BFE316C5B1D2}"/>
                  </a:ext>
                </a:extLst>
              </p:cNvPr>
              <p:cNvSpPr/>
              <p:nvPr/>
            </p:nvSpPr>
            <p:spPr bwMode="auto">
              <a:xfrm>
                <a:off x="16549691" y="5508627"/>
                <a:ext cx="20638" cy="20637"/>
              </a:xfrm>
              <a:custGeom>
                <a:avLst/>
                <a:gdLst>
                  <a:gd name="T0" fmla="*/ 8 w 8"/>
                  <a:gd name="T1" fmla="*/ 0 h 8"/>
                  <a:gd name="T2" fmla="*/ 5 w 8"/>
                  <a:gd name="T3" fmla="*/ 5 h 8"/>
                  <a:gd name="T4" fmla="*/ 0 w 8"/>
                  <a:gd name="T5" fmla="*/ 8 h 8"/>
                  <a:gd name="T6" fmla="*/ 3 w 8"/>
                  <a:gd name="T7" fmla="*/ 3 h 8"/>
                  <a:gd name="T8" fmla="*/ 8 w 8"/>
                  <a:gd name="T9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8">
                    <a:moveTo>
                      <a:pt x="8" y="0"/>
                    </a:moveTo>
                    <a:cubicBezTo>
                      <a:pt x="8" y="1"/>
                      <a:pt x="7" y="3"/>
                      <a:pt x="5" y="5"/>
                    </a:cubicBezTo>
                    <a:cubicBezTo>
                      <a:pt x="2" y="7"/>
                      <a:pt x="0" y="8"/>
                      <a:pt x="0" y="8"/>
                    </a:cubicBezTo>
                    <a:cubicBezTo>
                      <a:pt x="0" y="7"/>
                      <a:pt x="1" y="5"/>
                      <a:pt x="3" y="3"/>
                    </a:cubicBezTo>
                    <a:cubicBezTo>
                      <a:pt x="5" y="1"/>
                      <a:pt x="7" y="0"/>
                      <a:pt x="8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66" name="任意多边形 1035">
                <a:extLst>
                  <a:ext uri="{FF2B5EF4-FFF2-40B4-BE49-F238E27FC236}">
                    <a16:creationId xmlns:a16="http://schemas.microsoft.com/office/drawing/2014/main" id="{BDC31DFE-B15A-4E1D-8597-8D856D8047DC}"/>
                  </a:ext>
                </a:extLst>
              </p:cNvPr>
              <p:cNvSpPr/>
              <p:nvPr/>
            </p:nvSpPr>
            <p:spPr bwMode="auto">
              <a:xfrm>
                <a:off x="16597316" y="5540377"/>
                <a:ext cx="26988" cy="19050"/>
              </a:xfrm>
              <a:custGeom>
                <a:avLst/>
                <a:gdLst>
                  <a:gd name="T0" fmla="*/ 9 w 10"/>
                  <a:gd name="T1" fmla="*/ 1 h 7"/>
                  <a:gd name="T2" fmla="*/ 5 w 10"/>
                  <a:gd name="T3" fmla="*/ 5 h 7"/>
                  <a:gd name="T4" fmla="*/ 0 w 10"/>
                  <a:gd name="T5" fmla="*/ 7 h 7"/>
                  <a:gd name="T6" fmla="*/ 4 w 10"/>
                  <a:gd name="T7" fmla="*/ 3 h 7"/>
                  <a:gd name="T8" fmla="*/ 9 w 10"/>
                  <a:gd name="T9" fmla="*/ 1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7">
                    <a:moveTo>
                      <a:pt x="9" y="1"/>
                    </a:moveTo>
                    <a:cubicBezTo>
                      <a:pt x="10" y="1"/>
                      <a:pt x="8" y="3"/>
                      <a:pt x="5" y="5"/>
                    </a:cubicBezTo>
                    <a:cubicBezTo>
                      <a:pt x="3" y="6"/>
                      <a:pt x="1" y="7"/>
                      <a:pt x="0" y="7"/>
                    </a:cubicBezTo>
                    <a:cubicBezTo>
                      <a:pt x="0" y="6"/>
                      <a:pt x="2" y="5"/>
                      <a:pt x="4" y="3"/>
                    </a:cubicBezTo>
                    <a:cubicBezTo>
                      <a:pt x="7" y="1"/>
                      <a:pt x="9" y="0"/>
                      <a:pt x="9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67" name="任意多边形 1036">
                <a:extLst>
                  <a:ext uri="{FF2B5EF4-FFF2-40B4-BE49-F238E27FC236}">
                    <a16:creationId xmlns:a16="http://schemas.microsoft.com/office/drawing/2014/main" id="{29656563-3A16-4BFE-923D-1E29FD6DA8FC}"/>
                  </a:ext>
                </a:extLst>
              </p:cNvPr>
              <p:cNvSpPr/>
              <p:nvPr/>
            </p:nvSpPr>
            <p:spPr bwMode="auto">
              <a:xfrm>
                <a:off x="16624303" y="5591177"/>
                <a:ext cx="34925" cy="19050"/>
              </a:xfrm>
              <a:custGeom>
                <a:avLst/>
                <a:gdLst>
                  <a:gd name="T0" fmla="*/ 13 w 13"/>
                  <a:gd name="T1" fmla="*/ 1 h 7"/>
                  <a:gd name="T2" fmla="*/ 7 w 13"/>
                  <a:gd name="T3" fmla="*/ 4 h 7"/>
                  <a:gd name="T4" fmla="*/ 0 w 13"/>
                  <a:gd name="T5" fmla="*/ 6 h 7"/>
                  <a:gd name="T6" fmla="*/ 6 w 13"/>
                  <a:gd name="T7" fmla="*/ 3 h 7"/>
                  <a:gd name="T8" fmla="*/ 13 w 13"/>
                  <a:gd name="T9" fmla="*/ 1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7">
                    <a:moveTo>
                      <a:pt x="13" y="1"/>
                    </a:moveTo>
                    <a:cubicBezTo>
                      <a:pt x="13" y="1"/>
                      <a:pt x="11" y="3"/>
                      <a:pt x="7" y="4"/>
                    </a:cubicBezTo>
                    <a:cubicBezTo>
                      <a:pt x="3" y="6"/>
                      <a:pt x="0" y="7"/>
                      <a:pt x="0" y="6"/>
                    </a:cubicBezTo>
                    <a:cubicBezTo>
                      <a:pt x="0" y="6"/>
                      <a:pt x="3" y="4"/>
                      <a:pt x="6" y="3"/>
                    </a:cubicBezTo>
                    <a:cubicBezTo>
                      <a:pt x="10" y="1"/>
                      <a:pt x="13" y="0"/>
                      <a:pt x="13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68" name="任意多边形 1037">
                <a:extLst>
                  <a:ext uri="{FF2B5EF4-FFF2-40B4-BE49-F238E27FC236}">
                    <a16:creationId xmlns:a16="http://schemas.microsoft.com/office/drawing/2014/main" id="{AA994F68-332B-4B2B-85F7-6D86132B2E36}"/>
                  </a:ext>
                </a:extLst>
              </p:cNvPr>
              <p:cNvSpPr/>
              <p:nvPr/>
            </p:nvSpPr>
            <p:spPr bwMode="auto">
              <a:xfrm>
                <a:off x="16640178" y="5645152"/>
                <a:ext cx="34925" cy="9525"/>
              </a:xfrm>
              <a:custGeom>
                <a:avLst/>
                <a:gdLst>
                  <a:gd name="T0" fmla="*/ 13 w 13"/>
                  <a:gd name="T1" fmla="*/ 1 h 3"/>
                  <a:gd name="T2" fmla="*/ 6 w 13"/>
                  <a:gd name="T3" fmla="*/ 3 h 3"/>
                  <a:gd name="T4" fmla="*/ 0 w 13"/>
                  <a:gd name="T5" fmla="*/ 3 h 3"/>
                  <a:gd name="T6" fmla="*/ 6 w 13"/>
                  <a:gd name="T7" fmla="*/ 1 h 3"/>
                  <a:gd name="T8" fmla="*/ 13 w 13"/>
                  <a:gd name="T9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3">
                    <a:moveTo>
                      <a:pt x="13" y="1"/>
                    </a:moveTo>
                    <a:cubicBezTo>
                      <a:pt x="13" y="2"/>
                      <a:pt x="10" y="3"/>
                      <a:pt x="6" y="3"/>
                    </a:cubicBezTo>
                    <a:cubicBezTo>
                      <a:pt x="3" y="3"/>
                      <a:pt x="0" y="3"/>
                      <a:pt x="0" y="3"/>
                    </a:cubicBezTo>
                    <a:cubicBezTo>
                      <a:pt x="0" y="2"/>
                      <a:pt x="3" y="1"/>
                      <a:pt x="6" y="1"/>
                    </a:cubicBezTo>
                    <a:cubicBezTo>
                      <a:pt x="10" y="0"/>
                      <a:pt x="12" y="1"/>
                      <a:pt x="13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69" name="任意多边形 1038">
                <a:extLst>
                  <a:ext uri="{FF2B5EF4-FFF2-40B4-BE49-F238E27FC236}">
                    <a16:creationId xmlns:a16="http://schemas.microsoft.com/office/drawing/2014/main" id="{9E50D7C8-C357-48C0-9C07-6E1A26F72C56}"/>
                  </a:ext>
                </a:extLst>
              </p:cNvPr>
              <p:cNvSpPr/>
              <p:nvPr/>
            </p:nvSpPr>
            <p:spPr bwMode="auto">
              <a:xfrm>
                <a:off x="16649703" y="5699127"/>
                <a:ext cx="34925" cy="19050"/>
              </a:xfrm>
              <a:custGeom>
                <a:avLst/>
                <a:gdLst>
                  <a:gd name="T0" fmla="*/ 12 w 13"/>
                  <a:gd name="T1" fmla="*/ 6 h 7"/>
                  <a:gd name="T2" fmla="*/ 6 w 13"/>
                  <a:gd name="T3" fmla="*/ 5 h 7"/>
                  <a:gd name="T4" fmla="*/ 0 w 13"/>
                  <a:gd name="T5" fmla="*/ 1 h 7"/>
                  <a:gd name="T6" fmla="*/ 7 w 13"/>
                  <a:gd name="T7" fmla="*/ 3 h 7"/>
                  <a:gd name="T8" fmla="*/ 12 w 13"/>
                  <a:gd name="T9" fmla="*/ 6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7">
                    <a:moveTo>
                      <a:pt x="12" y="6"/>
                    </a:moveTo>
                    <a:cubicBezTo>
                      <a:pt x="12" y="7"/>
                      <a:pt x="9" y="6"/>
                      <a:pt x="6" y="5"/>
                    </a:cubicBezTo>
                    <a:cubicBezTo>
                      <a:pt x="2" y="3"/>
                      <a:pt x="0" y="1"/>
                      <a:pt x="0" y="1"/>
                    </a:cubicBezTo>
                    <a:cubicBezTo>
                      <a:pt x="0" y="0"/>
                      <a:pt x="3" y="1"/>
                      <a:pt x="7" y="3"/>
                    </a:cubicBezTo>
                    <a:cubicBezTo>
                      <a:pt x="10" y="4"/>
                      <a:pt x="13" y="6"/>
                      <a:pt x="12" y="6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70" name="任意多边形 1039">
                <a:extLst>
                  <a:ext uri="{FF2B5EF4-FFF2-40B4-BE49-F238E27FC236}">
                    <a16:creationId xmlns:a16="http://schemas.microsoft.com/office/drawing/2014/main" id="{9D05C221-E896-496B-86DE-B49C4BB48F3E}"/>
                  </a:ext>
                </a:extLst>
              </p:cNvPr>
              <p:cNvSpPr/>
              <p:nvPr/>
            </p:nvSpPr>
            <p:spPr bwMode="auto">
              <a:xfrm>
                <a:off x="16638591" y="5751514"/>
                <a:ext cx="36513" cy="23812"/>
              </a:xfrm>
              <a:custGeom>
                <a:avLst/>
                <a:gdLst>
                  <a:gd name="T0" fmla="*/ 14 w 14"/>
                  <a:gd name="T1" fmla="*/ 9 h 9"/>
                  <a:gd name="T2" fmla="*/ 6 w 14"/>
                  <a:gd name="T3" fmla="*/ 6 h 9"/>
                  <a:gd name="T4" fmla="*/ 0 w 14"/>
                  <a:gd name="T5" fmla="*/ 0 h 9"/>
                  <a:gd name="T6" fmla="*/ 7 w 14"/>
                  <a:gd name="T7" fmla="*/ 4 h 9"/>
                  <a:gd name="T8" fmla="*/ 14 w 14"/>
                  <a:gd name="T9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9">
                    <a:moveTo>
                      <a:pt x="14" y="9"/>
                    </a:moveTo>
                    <a:cubicBezTo>
                      <a:pt x="14" y="9"/>
                      <a:pt x="10" y="9"/>
                      <a:pt x="6" y="6"/>
                    </a:cubicBezTo>
                    <a:cubicBezTo>
                      <a:pt x="2" y="3"/>
                      <a:pt x="0" y="0"/>
                      <a:pt x="0" y="0"/>
                    </a:cubicBezTo>
                    <a:cubicBezTo>
                      <a:pt x="1" y="0"/>
                      <a:pt x="3" y="2"/>
                      <a:pt x="7" y="4"/>
                    </a:cubicBezTo>
                    <a:cubicBezTo>
                      <a:pt x="11" y="7"/>
                      <a:pt x="14" y="8"/>
                      <a:pt x="14" y="9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71" name="任意多边形 1040">
                <a:extLst>
                  <a:ext uri="{FF2B5EF4-FFF2-40B4-BE49-F238E27FC236}">
                    <a16:creationId xmlns:a16="http://schemas.microsoft.com/office/drawing/2014/main" id="{B6B0D304-1B2D-47D3-BFEA-D54E29DC94A8}"/>
                  </a:ext>
                </a:extLst>
              </p:cNvPr>
              <p:cNvSpPr/>
              <p:nvPr/>
            </p:nvSpPr>
            <p:spPr bwMode="auto">
              <a:xfrm>
                <a:off x="16616366" y="5797552"/>
                <a:ext cx="30163" cy="31750"/>
              </a:xfrm>
              <a:custGeom>
                <a:avLst/>
                <a:gdLst>
                  <a:gd name="T0" fmla="*/ 11 w 11"/>
                  <a:gd name="T1" fmla="*/ 12 h 12"/>
                  <a:gd name="T2" fmla="*/ 4 w 11"/>
                  <a:gd name="T3" fmla="*/ 7 h 12"/>
                  <a:gd name="T4" fmla="*/ 1 w 11"/>
                  <a:gd name="T5" fmla="*/ 1 h 12"/>
                  <a:gd name="T6" fmla="*/ 6 w 11"/>
                  <a:gd name="T7" fmla="*/ 6 h 12"/>
                  <a:gd name="T8" fmla="*/ 11 w 11"/>
                  <a:gd name="T9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12">
                    <a:moveTo>
                      <a:pt x="11" y="12"/>
                    </a:moveTo>
                    <a:cubicBezTo>
                      <a:pt x="10" y="12"/>
                      <a:pt x="7" y="10"/>
                      <a:pt x="4" y="7"/>
                    </a:cubicBezTo>
                    <a:cubicBezTo>
                      <a:pt x="2" y="4"/>
                      <a:pt x="0" y="1"/>
                      <a:pt x="1" y="1"/>
                    </a:cubicBezTo>
                    <a:cubicBezTo>
                      <a:pt x="1" y="0"/>
                      <a:pt x="3" y="3"/>
                      <a:pt x="6" y="6"/>
                    </a:cubicBezTo>
                    <a:cubicBezTo>
                      <a:pt x="9" y="9"/>
                      <a:pt x="11" y="11"/>
                      <a:pt x="11" y="12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72" name="任意多边形 1041">
                <a:extLst>
                  <a:ext uri="{FF2B5EF4-FFF2-40B4-BE49-F238E27FC236}">
                    <a16:creationId xmlns:a16="http://schemas.microsoft.com/office/drawing/2014/main" id="{9EA86972-63A5-4BA0-A106-13AB9EDDA546}"/>
                  </a:ext>
                </a:extLst>
              </p:cNvPr>
              <p:cNvSpPr/>
              <p:nvPr/>
            </p:nvSpPr>
            <p:spPr bwMode="auto">
              <a:xfrm>
                <a:off x="16317916" y="5832477"/>
                <a:ext cx="39688" cy="23812"/>
              </a:xfrm>
              <a:custGeom>
                <a:avLst/>
                <a:gdLst>
                  <a:gd name="T0" fmla="*/ 15 w 15"/>
                  <a:gd name="T1" fmla="*/ 1 h 9"/>
                  <a:gd name="T2" fmla="*/ 8 w 15"/>
                  <a:gd name="T3" fmla="*/ 6 h 9"/>
                  <a:gd name="T4" fmla="*/ 0 w 15"/>
                  <a:gd name="T5" fmla="*/ 9 h 9"/>
                  <a:gd name="T6" fmla="*/ 7 w 15"/>
                  <a:gd name="T7" fmla="*/ 4 h 9"/>
                  <a:gd name="T8" fmla="*/ 15 w 15"/>
                  <a:gd name="T9" fmla="*/ 1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9">
                    <a:moveTo>
                      <a:pt x="15" y="1"/>
                    </a:moveTo>
                    <a:cubicBezTo>
                      <a:pt x="15" y="1"/>
                      <a:pt x="12" y="4"/>
                      <a:pt x="8" y="6"/>
                    </a:cubicBezTo>
                    <a:cubicBezTo>
                      <a:pt x="4" y="8"/>
                      <a:pt x="0" y="9"/>
                      <a:pt x="0" y="9"/>
                    </a:cubicBezTo>
                    <a:cubicBezTo>
                      <a:pt x="0" y="8"/>
                      <a:pt x="3" y="6"/>
                      <a:pt x="7" y="4"/>
                    </a:cubicBezTo>
                    <a:cubicBezTo>
                      <a:pt x="11" y="2"/>
                      <a:pt x="15" y="0"/>
                      <a:pt x="15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73" name="任意多边形 1042">
                <a:extLst>
                  <a:ext uri="{FF2B5EF4-FFF2-40B4-BE49-F238E27FC236}">
                    <a16:creationId xmlns:a16="http://schemas.microsoft.com/office/drawing/2014/main" id="{35EF6CF1-96FE-4901-BE25-C007D79A0E1D}"/>
                  </a:ext>
                </a:extLst>
              </p:cNvPr>
              <p:cNvSpPr/>
              <p:nvPr/>
            </p:nvSpPr>
            <p:spPr bwMode="auto">
              <a:xfrm>
                <a:off x="16298866" y="5786439"/>
                <a:ext cx="31750" cy="15875"/>
              </a:xfrm>
              <a:custGeom>
                <a:avLst/>
                <a:gdLst>
                  <a:gd name="T0" fmla="*/ 12 w 12"/>
                  <a:gd name="T1" fmla="*/ 0 h 6"/>
                  <a:gd name="T2" fmla="*/ 6 w 12"/>
                  <a:gd name="T3" fmla="*/ 4 h 6"/>
                  <a:gd name="T4" fmla="*/ 0 w 12"/>
                  <a:gd name="T5" fmla="*/ 6 h 6"/>
                  <a:gd name="T6" fmla="*/ 6 w 12"/>
                  <a:gd name="T7" fmla="*/ 2 h 6"/>
                  <a:gd name="T8" fmla="*/ 12 w 12"/>
                  <a:gd name="T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6">
                    <a:moveTo>
                      <a:pt x="12" y="0"/>
                    </a:moveTo>
                    <a:cubicBezTo>
                      <a:pt x="12" y="1"/>
                      <a:pt x="10" y="2"/>
                      <a:pt x="6" y="4"/>
                    </a:cubicBezTo>
                    <a:cubicBezTo>
                      <a:pt x="3" y="5"/>
                      <a:pt x="0" y="6"/>
                      <a:pt x="0" y="6"/>
                    </a:cubicBezTo>
                    <a:cubicBezTo>
                      <a:pt x="0" y="5"/>
                      <a:pt x="2" y="3"/>
                      <a:pt x="6" y="2"/>
                    </a:cubicBezTo>
                    <a:cubicBezTo>
                      <a:pt x="9" y="0"/>
                      <a:pt x="12" y="0"/>
                      <a:pt x="12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74" name="任意多边形 1043">
                <a:extLst>
                  <a:ext uri="{FF2B5EF4-FFF2-40B4-BE49-F238E27FC236}">
                    <a16:creationId xmlns:a16="http://schemas.microsoft.com/office/drawing/2014/main" id="{A229A0BE-423F-4BF3-9C1C-8322482D1B24}"/>
                  </a:ext>
                </a:extLst>
              </p:cNvPr>
              <p:cNvSpPr/>
              <p:nvPr/>
            </p:nvSpPr>
            <p:spPr bwMode="auto">
              <a:xfrm>
                <a:off x="16273466" y="5743577"/>
                <a:ext cx="38100" cy="7937"/>
              </a:xfrm>
              <a:custGeom>
                <a:avLst/>
                <a:gdLst>
                  <a:gd name="T0" fmla="*/ 14 w 14"/>
                  <a:gd name="T1" fmla="*/ 0 h 3"/>
                  <a:gd name="T2" fmla="*/ 7 w 14"/>
                  <a:gd name="T3" fmla="*/ 2 h 3"/>
                  <a:gd name="T4" fmla="*/ 0 w 14"/>
                  <a:gd name="T5" fmla="*/ 2 h 3"/>
                  <a:gd name="T6" fmla="*/ 7 w 14"/>
                  <a:gd name="T7" fmla="*/ 0 h 3"/>
                  <a:gd name="T8" fmla="*/ 14 w 14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3">
                    <a:moveTo>
                      <a:pt x="14" y="0"/>
                    </a:moveTo>
                    <a:cubicBezTo>
                      <a:pt x="14" y="1"/>
                      <a:pt x="11" y="2"/>
                      <a:pt x="7" y="2"/>
                    </a:cubicBezTo>
                    <a:cubicBezTo>
                      <a:pt x="3" y="3"/>
                      <a:pt x="0" y="3"/>
                      <a:pt x="0" y="2"/>
                    </a:cubicBezTo>
                    <a:cubicBezTo>
                      <a:pt x="0" y="2"/>
                      <a:pt x="3" y="1"/>
                      <a:pt x="7" y="0"/>
                    </a:cubicBezTo>
                    <a:cubicBezTo>
                      <a:pt x="11" y="0"/>
                      <a:pt x="14" y="0"/>
                      <a:pt x="14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75" name="任意多边形 1044">
                <a:extLst>
                  <a:ext uri="{FF2B5EF4-FFF2-40B4-BE49-F238E27FC236}">
                    <a16:creationId xmlns:a16="http://schemas.microsoft.com/office/drawing/2014/main" id="{41C5CAF6-7934-46A3-BD3B-E00B163A0414}"/>
                  </a:ext>
                </a:extLst>
              </p:cNvPr>
              <p:cNvSpPr/>
              <p:nvPr/>
            </p:nvSpPr>
            <p:spPr bwMode="auto">
              <a:xfrm>
                <a:off x="16335378" y="5718177"/>
                <a:ext cx="41275" cy="11112"/>
              </a:xfrm>
              <a:custGeom>
                <a:avLst/>
                <a:gdLst>
                  <a:gd name="T0" fmla="*/ 14 w 15"/>
                  <a:gd name="T1" fmla="*/ 1 h 4"/>
                  <a:gd name="T2" fmla="*/ 8 w 15"/>
                  <a:gd name="T3" fmla="*/ 3 h 4"/>
                  <a:gd name="T4" fmla="*/ 0 w 15"/>
                  <a:gd name="T5" fmla="*/ 2 h 4"/>
                  <a:gd name="T6" fmla="*/ 7 w 15"/>
                  <a:gd name="T7" fmla="*/ 1 h 4"/>
                  <a:gd name="T8" fmla="*/ 14 w 15"/>
                  <a:gd name="T9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4">
                    <a:moveTo>
                      <a:pt x="14" y="1"/>
                    </a:moveTo>
                    <a:cubicBezTo>
                      <a:pt x="15" y="1"/>
                      <a:pt x="12" y="3"/>
                      <a:pt x="8" y="3"/>
                    </a:cubicBezTo>
                    <a:cubicBezTo>
                      <a:pt x="4" y="4"/>
                      <a:pt x="0" y="3"/>
                      <a:pt x="0" y="2"/>
                    </a:cubicBezTo>
                    <a:cubicBezTo>
                      <a:pt x="0" y="2"/>
                      <a:pt x="4" y="1"/>
                      <a:pt x="7" y="1"/>
                    </a:cubicBezTo>
                    <a:cubicBezTo>
                      <a:pt x="11" y="1"/>
                      <a:pt x="14" y="0"/>
                      <a:pt x="1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76" name="任意多边形 1045">
                <a:extLst>
                  <a:ext uri="{FF2B5EF4-FFF2-40B4-BE49-F238E27FC236}">
                    <a16:creationId xmlns:a16="http://schemas.microsoft.com/office/drawing/2014/main" id="{D321223B-74C3-4CAE-AB8B-2FFF55928FAE}"/>
                  </a:ext>
                </a:extLst>
              </p:cNvPr>
              <p:cNvSpPr/>
              <p:nvPr/>
            </p:nvSpPr>
            <p:spPr bwMode="auto">
              <a:xfrm>
                <a:off x="16398878" y="5667377"/>
                <a:ext cx="28575" cy="7937"/>
              </a:xfrm>
              <a:custGeom>
                <a:avLst/>
                <a:gdLst>
                  <a:gd name="T0" fmla="*/ 11 w 11"/>
                  <a:gd name="T1" fmla="*/ 0 h 3"/>
                  <a:gd name="T2" fmla="*/ 5 w 11"/>
                  <a:gd name="T3" fmla="*/ 2 h 3"/>
                  <a:gd name="T4" fmla="*/ 0 w 11"/>
                  <a:gd name="T5" fmla="*/ 1 h 3"/>
                  <a:gd name="T6" fmla="*/ 5 w 11"/>
                  <a:gd name="T7" fmla="*/ 0 h 3"/>
                  <a:gd name="T8" fmla="*/ 11 w 11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3">
                    <a:moveTo>
                      <a:pt x="11" y="0"/>
                    </a:moveTo>
                    <a:cubicBezTo>
                      <a:pt x="11" y="1"/>
                      <a:pt x="9" y="2"/>
                      <a:pt x="5" y="2"/>
                    </a:cubicBezTo>
                    <a:cubicBezTo>
                      <a:pt x="2" y="3"/>
                      <a:pt x="0" y="2"/>
                      <a:pt x="0" y="1"/>
                    </a:cubicBezTo>
                    <a:cubicBezTo>
                      <a:pt x="0" y="1"/>
                      <a:pt x="2" y="1"/>
                      <a:pt x="5" y="0"/>
                    </a:cubicBezTo>
                    <a:cubicBezTo>
                      <a:pt x="8" y="0"/>
                      <a:pt x="11" y="0"/>
                      <a:pt x="11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77" name="任意多边形 1046">
                <a:extLst>
                  <a:ext uri="{FF2B5EF4-FFF2-40B4-BE49-F238E27FC236}">
                    <a16:creationId xmlns:a16="http://schemas.microsoft.com/office/drawing/2014/main" id="{2047560C-D8BB-4055-8F51-143C39F07A82}"/>
                  </a:ext>
                </a:extLst>
              </p:cNvPr>
              <p:cNvSpPr/>
              <p:nvPr/>
            </p:nvSpPr>
            <p:spPr bwMode="auto">
              <a:xfrm>
                <a:off x="16408403" y="5613402"/>
                <a:ext cx="30163" cy="14287"/>
              </a:xfrm>
              <a:custGeom>
                <a:avLst/>
                <a:gdLst>
                  <a:gd name="T0" fmla="*/ 11 w 11"/>
                  <a:gd name="T1" fmla="*/ 5 h 5"/>
                  <a:gd name="T2" fmla="*/ 5 w 11"/>
                  <a:gd name="T3" fmla="*/ 4 h 5"/>
                  <a:gd name="T4" fmla="*/ 0 w 11"/>
                  <a:gd name="T5" fmla="*/ 1 h 5"/>
                  <a:gd name="T6" fmla="*/ 6 w 11"/>
                  <a:gd name="T7" fmla="*/ 2 h 5"/>
                  <a:gd name="T8" fmla="*/ 11 w 11"/>
                  <a:gd name="T9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5">
                    <a:moveTo>
                      <a:pt x="11" y="5"/>
                    </a:moveTo>
                    <a:cubicBezTo>
                      <a:pt x="10" y="5"/>
                      <a:pt x="8" y="5"/>
                      <a:pt x="5" y="4"/>
                    </a:cubicBezTo>
                    <a:cubicBezTo>
                      <a:pt x="2" y="3"/>
                      <a:pt x="0" y="1"/>
                      <a:pt x="0" y="1"/>
                    </a:cubicBezTo>
                    <a:cubicBezTo>
                      <a:pt x="0" y="0"/>
                      <a:pt x="3" y="1"/>
                      <a:pt x="6" y="2"/>
                    </a:cubicBezTo>
                    <a:cubicBezTo>
                      <a:pt x="9" y="3"/>
                      <a:pt x="11" y="4"/>
                      <a:pt x="11" y="5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78" name="任意多边形 1047">
                <a:extLst>
                  <a:ext uri="{FF2B5EF4-FFF2-40B4-BE49-F238E27FC236}">
                    <a16:creationId xmlns:a16="http://schemas.microsoft.com/office/drawing/2014/main" id="{DDEF8E61-0C4E-4247-90BC-0FBBCFCA6E01}"/>
                  </a:ext>
                </a:extLst>
              </p:cNvPr>
              <p:cNvSpPr/>
              <p:nvPr/>
            </p:nvSpPr>
            <p:spPr bwMode="auto">
              <a:xfrm>
                <a:off x="16443328" y="5562602"/>
                <a:ext cx="14288" cy="20637"/>
              </a:xfrm>
              <a:custGeom>
                <a:avLst/>
                <a:gdLst>
                  <a:gd name="T0" fmla="*/ 5 w 5"/>
                  <a:gd name="T1" fmla="*/ 8 h 8"/>
                  <a:gd name="T2" fmla="*/ 1 w 5"/>
                  <a:gd name="T3" fmla="*/ 5 h 8"/>
                  <a:gd name="T4" fmla="*/ 1 w 5"/>
                  <a:gd name="T5" fmla="*/ 0 h 8"/>
                  <a:gd name="T6" fmla="*/ 3 w 5"/>
                  <a:gd name="T7" fmla="*/ 4 h 8"/>
                  <a:gd name="T8" fmla="*/ 5 w 5"/>
                  <a:gd name="T9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8">
                    <a:moveTo>
                      <a:pt x="5" y="8"/>
                    </a:moveTo>
                    <a:cubicBezTo>
                      <a:pt x="4" y="8"/>
                      <a:pt x="3" y="7"/>
                      <a:pt x="1" y="5"/>
                    </a:cubicBezTo>
                    <a:cubicBezTo>
                      <a:pt x="0" y="3"/>
                      <a:pt x="0" y="1"/>
                      <a:pt x="1" y="0"/>
                    </a:cubicBezTo>
                    <a:cubicBezTo>
                      <a:pt x="1" y="0"/>
                      <a:pt x="2" y="2"/>
                      <a:pt x="3" y="4"/>
                    </a:cubicBezTo>
                    <a:cubicBezTo>
                      <a:pt x="4" y="6"/>
                      <a:pt x="5" y="7"/>
                      <a:pt x="5" y="8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79" name="任意多边形 1048">
                <a:extLst>
                  <a:ext uri="{FF2B5EF4-FFF2-40B4-BE49-F238E27FC236}">
                    <a16:creationId xmlns:a16="http://schemas.microsoft.com/office/drawing/2014/main" id="{2DA7F0C6-0C1F-4318-B2F5-DB8918072C6D}"/>
                  </a:ext>
                </a:extLst>
              </p:cNvPr>
              <p:cNvSpPr/>
              <p:nvPr/>
            </p:nvSpPr>
            <p:spPr bwMode="auto">
              <a:xfrm>
                <a:off x="16408403" y="5756277"/>
                <a:ext cx="25400" cy="7937"/>
              </a:xfrm>
              <a:custGeom>
                <a:avLst/>
                <a:gdLst>
                  <a:gd name="T0" fmla="*/ 9 w 9"/>
                  <a:gd name="T1" fmla="*/ 0 h 3"/>
                  <a:gd name="T2" fmla="*/ 4 w 9"/>
                  <a:gd name="T3" fmla="*/ 3 h 3"/>
                  <a:gd name="T4" fmla="*/ 0 w 9"/>
                  <a:gd name="T5" fmla="*/ 3 h 3"/>
                  <a:gd name="T6" fmla="*/ 0 w 9"/>
                  <a:gd name="T7" fmla="*/ 2 h 3"/>
                  <a:gd name="T8" fmla="*/ 1 w 9"/>
                  <a:gd name="T9" fmla="*/ 2 h 3"/>
                  <a:gd name="T10" fmla="*/ 0 w 9"/>
                  <a:gd name="T11" fmla="*/ 3 h 3"/>
                  <a:gd name="T12" fmla="*/ 0 w 9"/>
                  <a:gd name="T13" fmla="*/ 2 h 3"/>
                  <a:gd name="T14" fmla="*/ 4 w 9"/>
                  <a:gd name="T15" fmla="*/ 1 h 3"/>
                  <a:gd name="T16" fmla="*/ 9 w 9"/>
                  <a:gd name="T1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" h="3">
                    <a:moveTo>
                      <a:pt x="9" y="0"/>
                    </a:moveTo>
                    <a:cubicBezTo>
                      <a:pt x="9" y="1"/>
                      <a:pt x="7" y="2"/>
                      <a:pt x="4" y="3"/>
                    </a:cubicBezTo>
                    <a:cubicBezTo>
                      <a:pt x="3" y="3"/>
                      <a:pt x="1" y="3"/>
                      <a:pt x="0" y="3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1" y="2"/>
                      <a:pt x="1" y="2"/>
                    </a:cubicBezTo>
                    <a:cubicBezTo>
                      <a:pt x="1" y="2"/>
                      <a:pt x="1" y="3"/>
                      <a:pt x="0" y="3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" y="2"/>
                      <a:pt x="2" y="1"/>
                      <a:pt x="4" y="1"/>
                    </a:cubicBezTo>
                    <a:cubicBezTo>
                      <a:pt x="7" y="0"/>
                      <a:pt x="9" y="0"/>
                      <a:pt x="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80" name="任意多边形 1049">
                <a:extLst>
                  <a:ext uri="{FF2B5EF4-FFF2-40B4-BE49-F238E27FC236}">
                    <a16:creationId xmlns:a16="http://schemas.microsoft.com/office/drawing/2014/main" id="{978F7730-9B0E-431D-9672-2F111DC6CFB6}"/>
                  </a:ext>
                </a:extLst>
              </p:cNvPr>
              <p:cNvSpPr/>
              <p:nvPr/>
            </p:nvSpPr>
            <p:spPr bwMode="auto">
              <a:xfrm>
                <a:off x="16406816" y="5829302"/>
                <a:ext cx="36513" cy="19050"/>
              </a:xfrm>
              <a:custGeom>
                <a:avLst/>
                <a:gdLst>
                  <a:gd name="T0" fmla="*/ 14 w 14"/>
                  <a:gd name="T1" fmla="*/ 1 h 7"/>
                  <a:gd name="T2" fmla="*/ 8 w 14"/>
                  <a:gd name="T3" fmla="*/ 5 h 7"/>
                  <a:gd name="T4" fmla="*/ 1 w 14"/>
                  <a:gd name="T5" fmla="*/ 6 h 7"/>
                  <a:gd name="T6" fmla="*/ 7 w 14"/>
                  <a:gd name="T7" fmla="*/ 3 h 7"/>
                  <a:gd name="T8" fmla="*/ 14 w 14"/>
                  <a:gd name="T9" fmla="*/ 1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7">
                    <a:moveTo>
                      <a:pt x="14" y="1"/>
                    </a:moveTo>
                    <a:cubicBezTo>
                      <a:pt x="14" y="2"/>
                      <a:pt x="12" y="3"/>
                      <a:pt x="8" y="5"/>
                    </a:cubicBezTo>
                    <a:cubicBezTo>
                      <a:pt x="4" y="6"/>
                      <a:pt x="1" y="7"/>
                      <a:pt x="1" y="6"/>
                    </a:cubicBezTo>
                    <a:cubicBezTo>
                      <a:pt x="0" y="6"/>
                      <a:pt x="3" y="4"/>
                      <a:pt x="7" y="3"/>
                    </a:cubicBezTo>
                    <a:cubicBezTo>
                      <a:pt x="11" y="1"/>
                      <a:pt x="14" y="0"/>
                      <a:pt x="1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81" name="任意多边形 1050">
                <a:extLst>
                  <a:ext uri="{FF2B5EF4-FFF2-40B4-BE49-F238E27FC236}">
                    <a16:creationId xmlns:a16="http://schemas.microsoft.com/office/drawing/2014/main" id="{4ABC3889-844E-402E-9238-42BC3FB147A3}"/>
                  </a:ext>
                </a:extLst>
              </p:cNvPr>
              <p:cNvSpPr/>
              <p:nvPr/>
            </p:nvSpPr>
            <p:spPr bwMode="auto">
              <a:xfrm>
                <a:off x="16360778" y="5797552"/>
                <a:ext cx="23813" cy="9525"/>
              </a:xfrm>
              <a:custGeom>
                <a:avLst/>
                <a:gdLst>
                  <a:gd name="T0" fmla="*/ 9 w 9"/>
                  <a:gd name="T1" fmla="*/ 1 h 4"/>
                  <a:gd name="T2" fmla="*/ 5 w 9"/>
                  <a:gd name="T3" fmla="*/ 3 h 4"/>
                  <a:gd name="T4" fmla="*/ 0 w 9"/>
                  <a:gd name="T5" fmla="*/ 4 h 4"/>
                  <a:gd name="T6" fmla="*/ 4 w 9"/>
                  <a:gd name="T7" fmla="*/ 1 h 4"/>
                  <a:gd name="T8" fmla="*/ 9 w 9"/>
                  <a:gd name="T9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4">
                    <a:moveTo>
                      <a:pt x="9" y="1"/>
                    </a:moveTo>
                    <a:cubicBezTo>
                      <a:pt x="9" y="1"/>
                      <a:pt x="7" y="2"/>
                      <a:pt x="5" y="3"/>
                    </a:cubicBezTo>
                    <a:cubicBezTo>
                      <a:pt x="2" y="4"/>
                      <a:pt x="0" y="4"/>
                      <a:pt x="0" y="4"/>
                    </a:cubicBezTo>
                    <a:cubicBezTo>
                      <a:pt x="0" y="3"/>
                      <a:pt x="2" y="2"/>
                      <a:pt x="4" y="1"/>
                    </a:cubicBezTo>
                    <a:cubicBezTo>
                      <a:pt x="7" y="0"/>
                      <a:pt x="9" y="0"/>
                      <a:pt x="9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82" name="任意多边形 1051">
                <a:extLst>
                  <a:ext uri="{FF2B5EF4-FFF2-40B4-BE49-F238E27FC236}">
                    <a16:creationId xmlns:a16="http://schemas.microsoft.com/office/drawing/2014/main" id="{A03F24F5-CC1F-4F26-8BA5-E0289233C776}"/>
                  </a:ext>
                </a:extLst>
              </p:cNvPr>
              <p:cNvSpPr/>
              <p:nvPr/>
            </p:nvSpPr>
            <p:spPr bwMode="auto">
              <a:xfrm>
                <a:off x="16352841" y="5632452"/>
                <a:ext cx="36513" cy="15875"/>
              </a:xfrm>
              <a:custGeom>
                <a:avLst/>
                <a:gdLst>
                  <a:gd name="T0" fmla="*/ 14 w 14"/>
                  <a:gd name="T1" fmla="*/ 6 h 6"/>
                  <a:gd name="T2" fmla="*/ 7 w 14"/>
                  <a:gd name="T3" fmla="*/ 4 h 6"/>
                  <a:gd name="T4" fmla="*/ 0 w 14"/>
                  <a:gd name="T5" fmla="*/ 1 h 6"/>
                  <a:gd name="T6" fmla="*/ 7 w 14"/>
                  <a:gd name="T7" fmla="*/ 2 h 6"/>
                  <a:gd name="T8" fmla="*/ 14 w 14"/>
                  <a:gd name="T9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6">
                    <a:moveTo>
                      <a:pt x="14" y="6"/>
                    </a:moveTo>
                    <a:cubicBezTo>
                      <a:pt x="14" y="6"/>
                      <a:pt x="10" y="6"/>
                      <a:pt x="7" y="4"/>
                    </a:cubicBezTo>
                    <a:cubicBezTo>
                      <a:pt x="3" y="3"/>
                      <a:pt x="0" y="1"/>
                      <a:pt x="0" y="1"/>
                    </a:cubicBezTo>
                    <a:cubicBezTo>
                      <a:pt x="0" y="0"/>
                      <a:pt x="3" y="1"/>
                      <a:pt x="7" y="2"/>
                    </a:cubicBezTo>
                    <a:cubicBezTo>
                      <a:pt x="11" y="4"/>
                      <a:pt x="14" y="5"/>
                      <a:pt x="14" y="6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83" name="任意多边形 1052">
                <a:extLst>
                  <a:ext uri="{FF2B5EF4-FFF2-40B4-BE49-F238E27FC236}">
                    <a16:creationId xmlns:a16="http://schemas.microsoft.com/office/drawing/2014/main" id="{36DBA8FB-DD63-4A4D-A611-6BF0B763EF82}"/>
                  </a:ext>
                </a:extLst>
              </p:cNvPr>
              <p:cNvSpPr/>
              <p:nvPr/>
            </p:nvSpPr>
            <p:spPr bwMode="auto">
              <a:xfrm>
                <a:off x="16505241" y="5629277"/>
                <a:ext cx="30163" cy="19050"/>
              </a:xfrm>
              <a:custGeom>
                <a:avLst/>
                <a:gdLst>
                  <a:gd name="T0" fmla="*/ 10 w 11"/>
                  <a:gd name="T1" fmla="*/ 0 h 7"/>
                  <a:gd name="T2" fmla="*/ 6 w 11"/>
                  <a:gd name="T3" fmla="*/ 4 h 7"/>
                  <a:gd name="T4" fmla="*/ 1 w 11"/>
                  <a:gd name="T5" fmla="*/ 7 h 7"/>
                  <a:gd name="T6" fmla="*/ 5 w 11"/>
                  <a:gd name="T7" fmla="*/ 3 h 7"/>
                  <a:gd name="T8" fmla="*/ 10 w 11"/>
                  <a:gd name="T9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7">
                    <a:moveTo>
                      <a:pt x="10" y="0"/>
                    </a:moveTo>
                    <a:cubicBezTo>
                      <a:pt x="11" y="1"/>
                      <a:pt x="9" y="3"/>
                      <a:pt x="6" y="4"/>
                    </a:cubicBezTo>
                    <a:cubicBezTo>
                      <a:pt x="3" y="6"/>
                      <a:pt x="1" y="7"/>
                      <a:pt x="1" y="7"/>
                    </a:cubicBezTo>
                    <a:cubicBezTo>
                      <a:pt x="0" y="6"/>
                      <a:pt x="2" y="4"/>
                      <a:pt x="5" y="3"/>
                    </a:cubicBezTo>
                    <a:cubicBezTo>
                      <a:pt x="8" y="1"/>
                      <a:pt x="10" y="0"/>
                      <a:pt x="10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84" name="任意多边形 1053">
                <a:extLst>
                  <a:ext uri="{FF2B5EF4-FFF2-40B4-BE49-F238E27FC236}">
                    <a16:creationId xmlns:a16="http://schemas.microsoft.com/office/drawing/2014/main" id="{ED768BC3-ABD9-4B71-B886-384729166E8E}"/>
                  </a:ext>
                </a:extLst>
              </p:cNvPr>
              <p:cNvSpPr/>
              <p:nvPr/>
            </p:nvSpPr>
            <p:spPr bwMode="auto">
              <a:xfrm>
                <a:off x="16516353" y="5705477"/>
                <a:ext cx="25400" cy="7937"/>
              </a:xfrm>
              <a:custGeom>
                <a:avLst/>
                <a:gdLst>
                  <a:gd name="T0" fmla="*/ 9 w 9"/>
                  <a:gd name="T1" fmla="*/ 0 h 3"/>
                  <a:gd name="T2" fmla="*/ 5 w 9"/>
                  <a:gd name="T3" fmla="*/ 2 h 3"/>
                  <a:gd name="T4" fmla="*/ 0 w 9"/>
                  <a:gd name="T5" fmla="*/ 2 h 3"/>
                  <a:gd name="T6" fmla="*/ 4 w 9"/>
                  <a:gd name="T7" fmla="*/ 0 h 3"/>
                  <a:gd name="T8" fmla="*/ 9 w 9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3">
                    <a:moveTo>
                      <a:pt x="9" y="0"/>
                    </a:moveTo>
                    <a:cubicBezTo>
                      <a:pt x="9" y="1"/>
                      <a:pt x="7" y="2"/>
                      <a:pt x="5" y="2"/>
                    </a:cubicBezTo>
                    <a:cubicBezTo>
                      <a:pt x="2" y="3"/>
                      <a:pt x="0" y="3"/>
                      <a:pt x="0" y="2"/>
                    </a:cubicBezTo>
                    <a:cubicBezTo>
                      <a:pt x="0" y="1"/>
                      <a:pt x="2" y="1"/>
                      <a:pt x="4" y="0"/>
                    </a:cubicBezTo>
                    <a:cubicBezTo>
                      <a:pt x="7" y="0"/>
                      <a:pt x="9" y="0"/>
                      <a:pt x="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85" name="任意多边形 1054">
                <a:extLst>
                  <a:ext uri="{FF2B5EF4-FFF2-40B4-BE49-F238E27FC236}">
                    <a16:creationId xmlns:a16="http://schemas.microsoft.com/office/drawing/2014/main" id="{63D966F2-D9B7-4483-95D6-17DF5422B76C}"/>
                  </a:ext>
                </a:extLst>
              </p:cNvPr>
              <p:cNvSpPr/>
              <p:nvPr/>
            </p:nvSpPr>
            <p:spPr bwMode="auto">
              <a:xfrm>
                <a:off x="16519528" y="5772152"/>
                <a:ext cx="31750" cy="19050"/>
              </a:xfrm>
              <a:custGeom>
                <a:avLst/>
                <a:gdLst>
                  <a:gd name="T0" fmla="*/ 12 w 12"/>
                  <a:gd name="T1" fmla="*/ 6 h 7"/>
                  <a:gd name="T2" fmla="*/ 5 w 12"/>
                  <a:gd name="T3" fmla="*/ 5 h 7"/>
                  <a:gd name="T4" fmla="*/ 0 w 12"/>
                  <a:gd name="T5" fmla="*/ 1 h 7"/>
                  <a:gd name="T6" fmla="*/ 6 w 12"/>
                  <a:gd name="T7" fmla="*/ 3 h 7"/>
                  <a:gd name="T8" fmla="*/ 12 w 12"/>
                  <a:gd name="T9" fmla="*/ 6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7">
                    <a:moveTo>
                      <a:pt x="12" y="6"/>
                    </a:moveTo>
                    <a:cubicBezTo>
                      <a:pt x="11" y="7"/>
                      <a:pt x="8" y="6"/>
                      <a:pt x="5" y="5"/>
                    </a:cubicBezTo>
                    <a:cubicBezTo>
                      <a:pt x="2" y="3"/>
                      <a:pt x="0" y="1"/>
                      <a:pt x="0" y="1"/>
                    </a:cubicBezTo>
                    <a:cubicBezTo>
                      <a:pt x="0" y="0"/>
                      <a:pt x="3" y="1"/>
                      <a:pt x="6" y="3"/>
                    </a:cubicBezTo>
                    <a:cubicBezTo>
                      <a:pt x="9" y="4"/>
                      <a:pt x="12" y="6"/>
                      <a:pt x="12" y="6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86" name="任意多边形 1055">
                <a:extLst>
                  <a:ext uri="{FF2B5EF4-FFF2-40B4-BE49-F238E27FC236}">
                    <a16:creationId xmlns:a16="http://schemas.microsoft.com/office/drawing/2014/main" id="{B2996668-1C03-4137-9BF1-3BD2A5BBA16A}"/>
                  </a:ext>
                </a:extLst>
              </p:cNvPr>
              <p:cNvSpPr/>
              <p:nvPr/>
            </p:nvSpPr>
            <p:spPr bwMode="auto">
              <a:xfrm>
                <a:off x="16511591" y="5848352"/>
                <a:ext cx="20638" cy="23812"/>
              </a:xfrm>
              <a:custGeom>
                <a:avLst/>
                <a:gdLst>
                  <a:gd name="T0" fmla="*/ 7 w 8"/>
                  <a:gd name="T1" fmla="*/ 9 h 9"/>
                  <a:gd name="T2" fmla="*/ 3 w 8"/>
                  <a:gd name="T3" fmla="*/ 5 h 9"/>
                  <a:gd name="T4" fmla="*/ 1 w 8"/>
                  <a:gd name="T5" fmla="*/ 1 h 9"/>
                  <a:gd name="T6" fmla="*/ 5 w 8"/>
                  <a:gd name="T7" fmla="*/ 4 h 9"/>
                  <a:gd name="T8" fmla="*/ 7 w 8"/>
                  <a:gd name="T9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9">
                    <a:moveTo>
                      <a:pt x="7" y="9"/>
                    </a:moveTo>
                    <a:cubicBezTo>
                      <a:pt x="7" y="9"/>
                      <a:pt x="5" y="8"/>
                      <a:pt x="3" y="5"/>
                    </a:cubicBezTo>
                    <a:cubicBezTo>
                      <a:pt x="1" y="3"/>
                      <a:pt x="0" y="1"/>
                      <a:pt x="1" y="1"/>
                    </a:cubicBezTo>
                    <a:cubicBezTo>
                      <a:pt x="1" y="0"/>
                      <a:pt x="3" y="2"/>
                      <a:pt x="5" y="4"/>
                    </a:cubicBezTo>
                    <a:cubicBezTo>
                      <a:pt x="7" y="6"/>
                      <a:pt x="8" y="8"/>
                      <a:pt x="7" y="9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87" name="任意多边形 1056">
                <a:extLst>
                  <a:ext uri="{FF2B5EF4-FFF2-40B4-BE49-F238E27FC236}">
                    <a16:creationId xmlns:a16="http://schemas.microsoft.com/office/drawing/2014/main" id="{2D7D7E3F-B1E5-452B-9F73-FF6ECD216090}"/>
                  </a:ext>
                </a:extLst>
              </p:cNvPr>
              <p:cNvSpPr/>
              <p:nvPr/>
            </p:nvSpPr>
            <p:spPr bwMode="auto">
              <a:xfrm>
                <a:off x="16508416" y="5575302"/>
                <a:ext cx="19050" cy="11112"/>
              </a:xfrm>
              <a:custGeom>
                <a:avLst/>
                <a:gdLst>
                  <a:gd name="T0" fmla="*/ 7 w 7"/>
                  <a:gd name="T1" fmla="*/ 0 h 4"/>
                  <a:gd name="T2" fmla="*/ 4 w 7"/>
                  <a:gd name="T3" fmla="*/ 3 h 4"/>
                  <a:gd name="T4" fmla="*/ 0 w 7"/>
                  <a:gd name="T5" fmla="*/ 4 h 4"/>
                  <a:gd name="T6" fmla="*/ 3 w 7"/>
                  <a:gd name="T7" fmla="*/ 1 h 4"/>
                  <a:gd name="T8" fmla="*/ 7 w 7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4">
                    <a:moveTo>
                      <a:pt x="7" y="0"/>
                    </a:moveTo>
                    <a:cubicBezTo>
                      <a:pt x="7" y="0"/>
                      <a:pt x="6" y="2"/>
                      <a:pt x="4" y="3"/>
                    </a:cubicBezTo>
                    <a:cubicBezTo>
                      <a:pt x="2" y="4"/>
                      <a:pt x="0" y="4"/>
                      <a:pt x="0" y="4"/>
                    </a:cubicBezTo>
                    <a:cubicBezTo>
                      <a:pt x="0" y="3"/>
                      <a:pt x="1" y="2"/>
                      <a:pt x="3" y="1"/>
                    </a:cubicBezTo>
                    <a:cubicBezTo>
                      <a:pt x="5" y="0"/>
                      <a:pt x="7" y="0"/>
                      <a:pt x="7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88" name="任意多边形 1057">
                <a:extLst>
                  <a:ext uri="{FF2B5EF4-FFF2-40B4-BE49-F238E27FC236}">
                    <a16:creationId xmlns:a16="http://schemas.microsoft.com/office/drawing/2014/main" id="{2894BD26-01C4-4D6B-9810-041282D76131}"/>
                  </a:ext>
                </a:extLst>
              </p:cNvPr>
              <p:cNvSpPr/>
              <p:nvPr/>
            </p:nvSpPr>
            <p:spPr bwMode="auto">
              <a:xfrm>
                <a:off x="16568741" y="5648327"/>
                <a:ext cx="28575" cy="11112"/>
              </a:xfrm>
              <a:custGeom>
                <a:avLst/>
                <a:gdLst>
                  <a:gd name="T0" fmla="*/ 11 w 11"/>
                  <a:gd name="T1" fmla="*/ 1 h 4"/>
                  <a:gd name="T2" fmla="*/ 6 w 11"/>
                  <a:gd name="T3" fmla="*/ 3 h 4"/>
                  <a:gd name="T4" fmla="*/ 0 w 11"/>
                  <a:gd name="T5" fmla="*/ 3 h 4"/>
                  <a:gd name="T6" fmla="*/ 5 w 11"/>
                  <a:gd name="T7" fmla="*/ 1 h 4"/>
                  <a:gd name="T8" fmla="*/ 11 w 11"/>
                  <a:gd name="T9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4">
                    <a:moveTo>
                      <a:pt x="11" y="1"/>
                    </a:moveTo>
                    <a:cubicBezTo>
                      <a:pt x="11" y="1"/>
                      <a:pt x="9" y="3"/>
                      <a:pt x="6" y="3"/>
                    </a:cubicBezTo>
                    <a:cubicBezTo>
                      <a:pt x="2" y="4"/>
                      <a:pt x="0" y="3"/>
                      <a:pt x="0" y="3"/>
                    </a:cubicBezTo>
                    <a:cubicBezTo>
                      <a:pt x="0" y="2"/>
                      <a:pt x="2" y="2"/>
                      <a:pt x="5" y="1"/>
                    </a:cubicBezTo>
                    <a:cubicBezTo>
                      <a:pt x="8" y="1"/>
                      <a:pt x="11" y="0"/>
                      <a:pt x="11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89" name="任意多边形 1058">
                <a:extLst>
                  <a:ext uri="{FF2B5EF4-FFF2-40B4-BE49-F238E27FC236}">
                    <a16:creationId xmlns:a16="http://schemas.microsoft.com/office/drawing/2014/main" id="{FC1AF2D3-0E3B-4DA8-A5FB-FF168E2EEACA}"/>
                  </a:ext>
                </a:extLst>
              </p:cNvPr>
              <p:cNvSpPr/>
              <p:nvPr/>
            </p:nvSpPr>
            <p:spPr bwMode="auto">
              <a:xfrm>
                <a:off x="16551278" y="5581652"/>
                <a:ext cx="33338" cy="12700"/>
              </a:xfrm>
              <a:custGeom>
                <a:avLst/>
                <a:gdLst>
                  <a:gd name="T0" fmla="*/ 12 w 12"/>
                  <a:gd name="T1" fmla="*/ 1 h 5"/>
                  <a:gd name="T2" fmla="*/ 6 w 12"/>
                  <a:gd name="T3" fmla="*/ 4 h 5"/>
                  <a:gd name="T4" fmla="*/ 0 w 12"/>
                  <a:gd name="T5" fmla="*/ 5 h 5"/>
                  <a:gd name="T6" fmla="*/ 6 w 12"/>
                  <a:gd name="T7" fmla="*/ 2 h 5"/>
                  <a:gd name="T8" fmla="*/ 12 w 12"/>
                  <a:gd name="T9" fmla="*/ 1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5">
                    <a:moveTo>
                      <a:pt x="12" y="1"/>
                    </a:moveTo>
                    <a:cubicBezTo>
                      <a:pt x="12" y="1"/>
                      <a:pt x="10" y="3"/>
                      <a:pt x="6" y="4"/>
                    </a:cubicBezTo>
                    <a:cubicBezTo>
                      <a:pt x="3" y="5"/>
                      <a:pt x="0" y="5"/>
                      <a:pt x="0" y="5"/>
                    </a:cubicBezTo>
                    <a:cubicBezTo>
                      <a:pt x="0" y="4"/>
                      <a:pt x="2" y="3"/>
                      <a:pt x="6" y="2"/>
                    </a:cubicBezTo>
                    <a:cubicBezTo>
                      <a:pt x="9" y="1"/>
                      <a:pt x="12" y="0"/>
                      <a:pt x="12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90" name="任意多边形 1059">
                <a:extLst>
                  <a:ext uri="{FF2B5EF4-FFF2-40B4-BE49-F238E27FC236}">
                    <a16:creationId xmlns:a16="http://schemas.microsoft.com/office/drawing/2014/main" id="{86D8C55C-1A24-41A3-8B2F-81169C6CB70C}"/>
                  </a:ext>
                </a:extLst>
              </p:cNvPr>
              <p:cNvSpPr/>
              <p:nvPr/>
            </p:nvSpPr>
            <p:spPr bwMode="auto">
              <a:xfrm>
                <a:off x="16565566" y="5745164"/>
                <a:ext cx="47625" cy="14287"/>
              </a:xfrm>
              <a:custGeom>
                <a:avLst/>
                <a:gdLst>
                  <a:gd name="T0" fmla="*/ 18 w 18"/>
                  <a:gd name="T1" fmla="*/ 4 h 5"/>
                  <a:gd name="T2" fmla="*/ 9 w 18"/>
                  <a:gd name="T3" fmla="*/ 4 h 5"/>
                  <a:gd name="T4" fmla="*/ 0 w 18"/>
                  <a:gd name="T5" fmla="*/ 1 h 5"/>
                  <a:gd name="T6" fmla="*/ 9 w 18"/>
                  <a:gd name="T7" fmla="*/ 2 h 5"/>
                  <a:gd name="T8" fmla="*/ 18 w 18"/>
                  <a:gd name="T9" fmla="*/ 4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5">
                    <a:moveTo>
                      <a:pt x="18" y="4"/>
                    </a:moveTo>
                    <a:cubicBezTo>
                      <a:pt x="18" y="4"/>
                      <a:pt x="14" y="5"/>
                      <a:pt x="9" y="4"/>
                    </a:cubicBezTo>
                    <a:cubicBezTo>
                      <a:pt x="4" y="3"/>
                      <a:pt x="0" y="1"/>
                      <a:pt x="0" y="1"/>
                    </a:cubicBezTo>
                    <a:cubicBezTo>
                      <a:pt x="0" y="0"/>
                      <a:pt x="4" y="1"/>
                      <a:pt x="9" y="2"/>
                    </a:cubicBezTo>
                    <a:cubicBezTo>
                      <a:pt x="14" y="3"/>
                      <a:pt x="18" y="3"/>
                      <a:pt x="18" y="4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91" name="任意多边形 1060">
                <a:extLst>
                  <a:ext uri="{FF2B5EF4-FFF2-40B4-BE49-F238E27FC236}">
                    <a16:creationId xmlns:a16="http://schemas.microsoft.com/office/drawing/2014/main" id="{C7540B5C-72C0-4417-B205-5C548F547A85}"/>
                  </a:ext>
                </a:extLst>
              </p:cNvPr>
              <p:cNvSpPr/>
              <p:nvPr/>
            </p:nvSpPr>
            <p:spPr bwMode="auto">
              <a:xfrm>
                <a:off x="16557628" y="5824539"/>
                <a:ext cx="28575" cy="31750"/>
              </a:xfrm>
              <a:custGeom>
                <a:avLst/>
                <a:gdLst>
                  <a:gd name="T0" fmla="*/ 11 w 11"/>
                  <a:gd name="T1" fmla="*/ 11 h 12"/>
                  <a:gd name="T2" fmla="*/ 5 w 11"/>
                  <a:gd name="T3" fmla="*/ 7 h 12"/>
                  <a:gd name="T4" fmla="*/ 0 w 11"/>
                  <a:gd name="T5" fmla="*/ 1 h 12"/>
                  <a:gd name="T6" fmla="*/ 6 w 11"/>
                  <a:gd name="T7" fmla="*/ 5 h 12"/>
                  <a:gd name="T8" fmla="*/ 11 w 11"/>
                  <a:gd name="T9" fmla="*/ 1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12">
                    <a:moveTo>
                      <a:pt x="11" y="11"/>
                    </a:moveTo>
                    <a:cubicBezTo>
                      <a:pt x="11" y="12"/>
                      <a:pt x="8" y="10"/>
                      <a:pt x="5" y="7"/>
                    </a:cubicBezTo>
                    <a:cubicBezTo>
                      <a:pt x="2" y="4"/>
                      <a:pt x="0" y="1"/>
                      <a:pt x="0" y="1"/>
                    </a:cubicBezTo>
                    <a:cubicBezTo>
                      <a:pt x="1" y="0"/>
                      <a:pt x="3" y="3"/>
                      <a:pt x="6" y="5"/>
                    </a:cubicBezTo>
                    <a:cubicBezTo>
                      <a:pt x="9" y="8"/>
                      <a:pt x="11" y="11"/>
                      <a:pt x="11" y="1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92" name="任意多边形 1061">
                <a:extLst>
                  <a:ext uri="{FF2B5EF4-FFF2-40B4-BE49-F238E27FC236}">
                    <a16:creationId xmlns:a16="http://schemas.microsoft.com/office/drawing/2014/main" id="{FA84F2DD-ABD2-4BC6-8A89-739A7FC7D0F8}"/>
                  </a:ext>
                </a:extLst>
              </p:cNvPr>
              <p:cNvSpPr/>
              <p:nvPr/>
            </p:nvSpPr>
            <p:spPr bwMode="auto">
              <a:xfrm>
                <a:off x="16352841" y="5502277"/>
                <a:ext cx="120650" cy="385762"/>
              </a:xfrm>
              <a:custGeom>
                <a:avLst/>
                <a:gdLst>
                  <a:gd name="T0" fmla="*/ 44 w 45"/>
                  <a:gd name="T1" fmla="*/ 0 h 143"/>
                  <a:gd name="T2" fmla="*/ 26 w 45"/>
                  <a:gd name="T3" fmla="*/ 15 h 143"/>
                  <a:gd name="T4" fmla="*/ 3 w 45"/>
                  <a:gd name="T5" fmla="*/ 65 h 143"/>
                  <a:gd name="T6" fmla="*/ 5 w 45"/>
                  <a:gd name="T7" fmla="*/ 96 h 143"/>
                  <a:gd name="T8" fmla="*/ 10 w 45"/>
                  <a:gd name="T9" fmla="*/ 120 h 143"/>
                  <a:gd name="T10" fmla="*/ 16 w 45"/>
                  <a:gd name="T11" fmla="*/ 137 h 143"/>
                  <a:gd name="T12" fmla="*/ 17 w 45"/>
                  <a:gd name="T13" fmla="*/ 143 h 143"/>
                  <a:gd name="T14" fmla="*/ 15 w 45"/>
                  <a:gd name="T15" fmla="*/ 137 h 143"/>
                  <a:gd name="T16" fmla="*/ 9 w 45"/>
                  <a:gd name="T17" fmla="*/ 121 h 143"/>
                  <a:gd name="T18" fmla="*/ 3 w 45"/>
                  <a:gd name="T19" fmla="*/ 96 h 143"/>
                  <a:gd name="T20" fmla="*/ 1 w 45"/>
                  <a:gd name="T21" fmla="*/ 65 h 143"/>
                  <a:gd name="T22" fmla="*/ 25 w 45"/>
                  <a:gd name="T23" fmla="*/ 14 h 143"/>
                  <a:gd name="T24" fmla="*/ 39 w 45"/>
                  <a:gd name="T25" fmla="*/ 3 h 143"/>
                  <a:gd name="T26" fmla="*/ 43 w 45"/>
                  <a:gd name="T27" fmla="*/ 1 h 143"/>
                  <a:gd name="T28" fmla="*/ 44 w 45"/>
                  <a:gd name="T29" fmla="*/ 0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5" h="143">
                    <a:moveTo>
                      <a:pt x="44" y="0"/>
                    </a:moveTo>
                    <a:cubicBezTo>
                      <a:pt x="45" y="1"/>
                      <a:pt x="36" y="4"/>
                      <a:pt x="26" y="15"/>
                    </a:cubicBezTo>
                    <a:cubicBezTo>
                      <a:pt x="16" y="25"/>
                      <a:pt x="6" y="43"/>
                      <a:pt x="3" y="65"/>
                    </a:cubicBezTo>
                    <a:cubicBezTo>
                      <a:pt x="2" y="76"/>
                      <a:pt x="3" y="86"/>
                      <a:pt x="5" y="96"/>
                    </a:cubicBezTo>
                    <a:cubicBezTo>
                      <a:pt x="6" y="105"/>
                      <a:pt x="8" y="113"/>
                      <a:pt x="10" y="120"/>
                    </a:cubicBezTo>
                    <a:cubicBezTo>
                      <a:pt x="12" y="127"/>
                      <a:pt x="14" y="133"/>
                      <a:pt x="16" y="137"/>
                    </a:cubicBezTo>
                    <a:cubicBezTo>
                      <a:pt x="17" y="141"/>
                      <a:pt x="17" y="143"/>
                      <a:pt x="17" y="143"/>
                    </a:cubicBezTo>
                    <a:cubicBezTo>
                      <a:pt x="17" y="143"/>
                      <a:pt x="16" y="141"/>
                      <a:pt x="15" y="137"/>
                    </a:cubicBezTo>
                    <a:cubicBezTo>
                      <a:pt x="13" y="133"/>
                      <a:pt x="11" y="128"/>
                      <a:pt x="9" y="121"/>
                    </a:cubicBezTo>
                    <a:cubicBezTo>
                      <a:pt x="7" y="114"/>
                      <a:pt x="5" y="106"/>
                      <a:pt x="3" y="96"/>
                    </a:cubicBezTo>
                    <a:cubicBezTo>
                      <a:pt x="1" y="87"/>
                      <a:pt x="0" y="76"/>
                      <a:pt x="1" y="65"/>
                    </a:cubicBezTo>
                    <a:cubicBezTo>
                      <a:pt x="4" y="42"/>
                      <a:pt x="15" y="24"/>
                      <a:pt x="25" y="14"/>
                    </a:cubicBezTo>
                    <a:cubicBezTo>
                      <a:pt x="30" y="8"/>
                      <a:pt x="35" y="5"/>
                      <a:pt x="39" y="3"/>
                    </a:cubicBezTo>
                    <a:cubicBezTo>
                      <a:pt x="40" y="2"/>
                      <a:pt x="42" y="1"/>
                      <a:pt x="43" y="1"/>
                    </a:cubicBezTo>
                    <a:cubicBezTo>
                      <a:pt x="44" y="0"/>
                      <a:pt x="44" y="0"/>
                      <a:pt x="44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93" name="任意多边形 1062">
                <a:extLst>
                  <a:ext uri="{FF2B5EF4-FFF2-40B4-BE49-F238E27FC236}">
                    <a16:creationId xmlns:a16="http://schemas.microsoft.com/office/drawing/2014/main" id="{AF052EAB-A79A-4721-95C7-D80EC2820943}"/>
                  </a:ext>
                </a:extLst>
              </p:cNvPr>
              <p:cNvSpPr/>
              <p:nvPr/>
            </p:nvSpPr>
            <p:spPr bwMode="auto">
              <a:xfrm>
                <a:off x="16468728" y="5505452"/>
                <a:ext cx="134938" cy="385762"/>
              </a:xfrm>
              <a:custGeom>
                <a:avLst/>
                <a:gdLst>
                  <a:gd name="T0" fmla="*/ 30 w 50"/>
                  <a:gd name="T1" fmla="*/ 143 h 143"/>
                  <a:gd name="T2" fmla="*/ 39 w 50"/>
                  <a:gd name="T3" fmla="*/ 121 h 143"/>
                  <a:gd name="T4" fmla="*/ 45 w 50"/>
                  <a:gd name="T5" fmla="*/ 63 h 143"/>
                  <a:gd name="T6" fmla="*/ 36 w 50"/>
                  <a:gd name="T7" fmla="*/ 33 h 143"/>
                  <a:gd name="T8" fmla="*/ 21 w 50"/>
                  <a:gd name="T9" fmla="*/ 12 h 143"/>
                  <a:gd name="T10" fmla="*/ 6 w 50"/>
                  <a:gd name="T11" fmla="*/ 2 h 143"/>
                  <a:gd name="T12" fmla="*/ 0 w 50"/>
                  <a:gd name="T13" fmla="*/ 0 h 143"/>
                  <a:gd name="T14" fmla="*/ 1 w 50"/>
                  <a:gd name="T15" fmla="*/ 0 h 143"/>
                  <a:gd name="T16" fmla="*/ 6 w 50"/>
                  <a:gd name="T17" fmla="*/ 1 h 143"/>
                  <a:gd name="T18" fmla="*/ 22 w 50"/>
                  <a:gd name="T19" fmla="*/ 10 h 143"/>
                  <a:gd name="T20" fmla="*/ 38 w 50"/>
                  <a:gd name="T21" fmla="*/ 32 h 143"/>
                  <a:gd name="T22" fmla="*/ 47 w 50"/>
                  <a:gd name="T23" fmla="*/ 63 h 143"/>
                  <a:gd name="T24" fmla="*/ 40 w 50"/>
                  <a:gd name="T25" fmla="*/ 121 h 143"/>
                  <a:gd name="T26" fmla="*/ 37 w 50"/>
                  <a:gd name="T27" fmla="*/ 131 h 143"/>
                  <a:gd name="T28" fmla="*/ 33 w 50"/>
                  <a:gd name="T29" fmla="*/ 138 h 143"/>
                  <a:gd name="T30" fmla="*/ 30 w 50"/>
                  <a:gd name="T31" fmla="*/ 143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50" h="143">
                    <a:moveTo>
                      <a:pt x="30" y="143"/>
                    </a:moveTo>
                    <a:cubicBezTo>
                      <a:pt x="29" y="143"/>
                      <a:pt x="34" y="135"/>
                      <a:pt x="39" y="121"/>
                    </a:cubicBezTo>
                    <a:cubicBezTo>
                      <a:pt x="44" y="107"/>
                      <a:pt x="48" y="86"/>
                      <a:pt x="45" y="63"/>
                    </a:cubicBezTo>
                    <a:cubicBezTo>
                      <a:pt x="43" y="52"/>
                      <a:pt x="40" y="42"/>
                      <a:pt x="36" y="33"/>
                    </a:cubicBezTo>
                    <a:cubicBezTo>
                      <a:pt x="32" y="24"/>
                      <a:pt x="26" y="17"/>
                      <a:pt x="21" y="12"/>
                    </a:cubicBezTo>
                    <a:cubicBezTo>
                      <a:pt x="15" y="7"/>
                      <a:pt x="10" y="4"/>
                      <a:pt x="6" y="2"/>
                    </a:cubicBezTo>
                    <a:cubicBezTo>
                      <a:pt x="2" y="1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3" y="0"/>
                      <a:pt x="4" y="1"/>
                      <a:pt x="6" y="1"/>
                    </a:cubicBezTo>
                    <a:cubicBezTo>
                      <a:pt x="10" y="3"/>
                      <a:pt x="16" y="6"/>
                      <a:pt x="22" y="10"/>
                    </a:cubicBezTo>
                    <a:cubicBezTo>
                      <a:pt x="27" y="16"/>
                      <a:pt x="33" y="23"/>
                      <a:pt x="38" y="32"/>
                    </a:cubicBezTo>
                    <a:cubicBezTo>
                      <a:pt x="42" y="41"/>
                      <a:pt x="45" y="52"/>
                      <a:pt x="47" y="63"/>
                    </a:cubicBezTo>
                    <a:cubicBezTo>
                      <a:pt x="50" y="86"/>
                      <a:pt x="46" y="107"/>
                      <a:pt x="40" y="121"/>
                    </a:cubicBezTo>
                    <a:cubicBezTo>
                      <a:pt x="39" y="125"/>
                      <a:pt x="38" y="128"/>
                      <a:pt x="37" y="131"/>
                    </a:cubicBezTo>
                    <a:cubicBezTo>
                      <a:pt x="35" y="133"/>
                      <a:pt x="34" y="136"/>
                      <a:pt x="33" y="138"/>
                    </a:cubicBezTo>
                    <a:cubicBezTo>
                      <a:pt x="31" y="141"/>
                      <a:pt x="30" y="143"/>
                      <a:pt x="30" y="143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94" name="任意多边形 1063">
                <a:extLst>
                  <a:ext uri="{FF2B5EF4-FFF2-40B4-BE49-F238E27FC236}">
                    <a16:creationId xmlns:a16="http://schemas.microsoft.com/office/drawing/2014/main" id="{AAD93ACA-55FD-47BA-B1BA-857CA18FD317}"/>
                  </a:ext>
                </a:extLst>
              </p:cNvPr>
              <p:cNvSpPr/>
              <p:nvPr/>
            </p:nvSpPr>
            <p:spPr bwMode="auto">
              <a:xfrm>
                <a:off x="16330616" y="5878514"/>
                <a:ext cx="312738" cy="61912"/>
              </a:xfrm>
              <a:custGeom>
                <a:avLst/>
                <a:gdLst>
                  <a:gd name="T0" fmla="*/ 0 w 197"/>
                  <a:gd name="T1" fmla="*/ 0 h 39"/>
                  <a:gd name="T2" fmla="*/ 195 w 197"/>
                  <a:gd name="T3" fmla="*/ 0 h 39"/>
                  <a:gd name="T4" fmla="*/ 197 w 197"/>
                  <a:gd name="T5" fmla="*/ 39 h 39"/>
                  <a:gd name="T6" fmla="*/ 0 w 197"/>
                  <a:gd name="T7" fmla="*/ 39 h 39"/>
                  <a:gd name="T8" fmla="*/ 0 w 197"/>
                  <a:gd name="T9" fmla="*/ 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7" h="39">
                    <a:moveTo>
                      <a:pt x="0" y="0"/>
                    </a:moveTo>
                    <a:lnTo>
                      <a:pt x="195" y="0"/>
                    </a:lnTo>
                    <a:lnTo>
                      <a:pt x="197" y="39"/>
                    </a:lnTo>
                    <a:lnTo>
                      <a:pt x="0" y="3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95" name="任意多边形 1064">
                <a:extLst>
                  <a:ext uri="{FF2B5EF4-FFF2-40B4-BE49-F238E27FC236}">
                    <a16:creationId xmlns:a16="http://schemas.microsoft.com/office/drawing/2014/main" id="{6416BCB9-C898-4725-B0F2-4511376EEB4F}"/>
                  </a:ext>
                </a:extLst>
              </p:cNvPr>
              <p:cNvSpPr/>
              <p:nvPr/>
            </p:nvSpPr>
            <p:spPr bwMode="auto">
              <a:xfrm>
                <a:off x="16357603" y="5910264"/>
                <a:ext cx="261938" cy="188912"/>
              </a:xfrm>
              <a:custGeom>
                <a:avLst/>
                <a:gdLst>
                  <a:gd name="T0" fmla="*/ 0 w 165"/>
                  <a:gd name="T1" fmla="*/ 0 h 119"/>
                  <a:gd name="T2" fmla="*/ 10 w 165"/>
                  <a:gd name="T3" fmla="*/ 119 h 119"/>
                  <a:gd name="T4" fmla="*/ 153 w 165"/>
                  <a:gd name="T5" fmla="*/ 119 h 119"/>
                  <a:gd name="T6" fmla="*/ 165 w 165"/>
                  <a:gd name="T7" fmla="*/ 2 h 119"/>
                  <a:gd name="T8" fmla="*/ 0 w 165"/>
                  <a:gd name="T9" fmla="*/ 0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5" h="119">
                    <a:moveTo>
                      <a:pt x="0" y="0"/>
                    </a:moveTo>
                    <a:lnTo>
                      <a:pt x="10" y="119"/>
                    </a:lnTo>
                    <a:lnTo>
                      <a:pt x="153" y="119"/>
                    </a:lnTo>
                    <a:lnTo>
                      <a:pt x="165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96" name="椭圆 895">
                <a:extLst>
                  <a:ext uri="{FF2B5EF4-FFF2-40B4-BE49-F238E27FC236}">
                    <a16:creationId xmlns:a16="http://schemas.microsoft.com/office/drawing/2014/main" id="{67E2D975-6BF0-4886-BCF7-84BA027BCB69}"/>
                  </a:ext>
                </a:extLst>
              </p:cNvPr>
              <p:cNvSpPr/>
              <p:nvPr/>
            </p:nvSpPr>
            <p:spPr bwMode="auto">
              <a:xfrm>
                <a:off x="16330616" y="5940427"/>
                <a:ext cx="312738" cy="4762"/>
              </a:xfrm>
              <a:prstGeom prst="ellipse">
                <a:avLst/>
              </a:prstGeom>
              <a:solidFill>
                <a:srgbClr val="455A6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97" name="任意多边形 1066">
                <a:extLst>
                  <a:ext uri="{FF2B5EF4-FFF2-40B4-BE49-F238E27FC236}">
                    <a16:creationId xmlns:a16="http://schemas.microsoft.com/office/drawing/2014/main" id="{D75D26BE-8AB3-42CF-A092-E3B77E60FAD4}"/>
                  </a:ext>
                </a:extLst>
              </p:cNvPr>
              <p:cNvSpPr/>
              <p:nvPr/>
            </p:nvSpPr>
            <p:spPr bwMode="auto">
              <a:xfrm>
                <a:off x="16371891" y="5980114"/>
                <a:ext cx="239713" cy="60325"/>
              </a:xfrm>
              <a:custGeom>
                <a:avLst/>
                <a:gdLst>
                  <a:gd name="T0" fmla="*/ 89 w 89"/>
                  <a:gd name="T1" fmla="*/ 7 h 22"/>
                  <a:gd name="T2" fmla="*/ 86 w 89"/>
                  <a:gd name="T3" fmla="*/ 11 h 22"/>
                  <a:gd name="T4" fmla="*/ 78 w 89"/>
                  <a:gd name="T5" fmla="*/ 22 h 22"/>
                  <a:gd name="T6" fmla="*/ 77 w 89"/>
                  <a:gd name="T7" fmla="*/ 22 h 22"/>
                  <a:gd name="T8" fmla="*/ 76 w 89"/>
                  <a:gd name="T9" fmla="*/ 22 h 22"/>
                  <a:gd name="T10" fmla="*/ 54 w 89"/>
                  <a:gd name="T11" fmla="*/ 2 h 22"/>
                  <a:gd name="T12" fmla="*/ 55 w 89"/>
                  <a:gd name="T13" fmla="*/ 2 h 22"/>
                  <a:gd name="T14" fmla="*/ 45 w 89"/>
                  <a:gd name="T15" fmla="*/ 11 h 22"/>
                  <a:gd name="T16" fmla="*/ 33 w 89"/>
                  <a:gd name="T17" fmla="*/ 21 h 22"/>
                  <a:gd name="T18" fmla="*/ 33 w 89"/>
                  <a:gd name="T19" fmla="*/ 22 h 22"/>
                  <a:gd name="T20" fmla="*/ 32 w 89"/>
                  <a:gd name="T21" fmla="*/ 21 h 22"/>
                  <a:gd name="T22" fmla="*/ 13 w 89"/>
                  <a:gd name="T23" fmla="*/ 5 h 22"/>
                  <a:gd name="T24" fmla="*/ 14 w 89"/>
                  <a:gd name="T25" fmla="*/ 5 h 22"/>
                  <a:gd name="T26" fmla="*/ 4 w 89"/>
                  <a:gd name="T27" fmla="*/ 17 h 22"/>
                  <a:gd name="T28" fmla="*/ 0 w 89"/>
                  <a:gd name="T29" fmla="*/ 21 h 22"/>
                  <a:gd name="T30" fmla="*/ 4 w 89"/>
                  <a:gd name="T31" fmla="*/ 16 h 22"/>
                  <a:gd name="T32" fmla="*/ 13 w 89"/>
                  <a:gd name="T33" fmla="*/ 4 h 22"/>
                  <a:gd name="T34" fmla="*/ 13 w 89"/>
                  <a:gd name="T35" fmla="*/ 3 h 22"/>
                  <a:gd name="T36" fmla="*/ 14 w 89"/>
                  <a:gd name="T37" fmla="*/ 4 h 22"/>
                  <a:gd name="T38" fmla="*/ 33 w 89"/>
                  <a:gd name="T39" fmla="*/ 20 h 22"/>
                  <a:gd name="T40" fmla="*/ 32 w 89"/>
                  <a:gd name="T41" fmla="*/ 20 h 22"/>
                  <a:gd name="T42" fmla="*/ 44 w 89"/>
                  <a:gd name="T43" fmla="*/ 9 h 22"/>
                  <a:gd name="T44" fmla="*/ 54 w 89"/>
                  <a:gd name="T45" fmla="*/ 0 h 22"/>
                  <a:gd name="T46" fmla="*/ 55 w 89"/>
                  <a:gd name="T47" fmla="*/ 0 h 22"/>
                  <a:gd name="T48" fmla="*/ 55 w 89"/>
                  <a:gd name="T49" fmla="*/ 0 h 22"/>
                  <a:gd name="T50" fmla="*/ 78 w 89"/>
                  <a:gd name="T51" fmla="*/ 21 h 22"/>
                  <a:gd name="T52" fmla="*/ 77 w 89"/>
                  <a:gd name="T53" fmla="*/ 21 h 22"/>
                  <a:gd name="T54" fmla="*/ 89 w 89"/>
                  <a:gd name="T55" fmla="*/ 7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89" h="22">
                    <a:moveTo>
                      <a:pt x="89" y="7"/>
                    </a:moveTo>
                    <a:cubicBezTo>
                      <a:pt x="89" y="7"/>
                      <a:pt x="88" y="9"/>
                      <a:pt x="86" y="11"/>
                    </a:cubicBezTo>
                    <a:cubicBezTo>
                      <a:pt x="85" y="14"/>
                      <a:pt x="82" y="18"/>
                      <a:pt x="78" y="22"/>
                    </a:cubicBezTo>
                    <a:cubicBezTo>
                      <a:pt x="77" y="22"/>
                      <a:pt x="77" y="22"/>
                      <a:pt x="77" y="22"/>
                    </a:cubicBezTo>
                    <a:cubicBezTo>
                      <a:pt x="76" y="22"/>
                      <a:pt x="76" y="22"/>
                      <a:pt x="76" y="22"/>
                    </a:cubicBezTo>
                    <a:cubicBezTo>
                      <a:pt x="71" y="16"/>
                      <a:pt x="63" y="9"/>
                      <a:pt x="54" y="2"/>
                    </a:cubicBezTo>
                    <a:cubicBezTo>
                      <a:pt x="55" y="2"/>
                      <a:pt x="55" y="2"/>
                      <a:pt x="55" y="2"/>
                    </a:cubicBezTo>
                    <a:cubicBezTo>
                      <a:pt x="52" y="5"/>
                      <a:pt x="49" y="8"/>
                      <a:pt x="45" y="11"/>
                    </a:cubicBezTo>
                    <a:cubicBezTo>
                      <a:pt x="41" y="14"/>
                      <a:pt x="37" y="18"/>
                      <a:pt x="33" y="21"/>
                    </a:cubicBezTo>
                    <a:cubicBezTo>
                      <a:pt x="33" y="22"/>
                      <a:pt x="33" y="22"/>
                      <a:pt x="33" y="22"/>
                    </a:cubicBezTo>
                    <a:cubicBezTo>
                      <a:pt x="32" y="21"/>
                      <a:pt x="32" y="21"/>
                      <a:pt x="32" y="21"/>
                    </a:cubicBezTo>
                    <a:cubicBezTo>
                      <a:pt x="25" y="15"/>
                      <a:pt x="19" y="10"/>
                      <a:pt x="13" y="5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0" y="10"/>
                      <a:pt x="7" y="14"/>
                      <a:pt x="4" y="17"/>
                    </a:cubicBezTo>
                    <a:cubicBezTo>
                      <a:pt x="2" y="20"/>
                      <a:pt x="0" y="21"/>
                      <a:pt x="0" y="21"/>
                    </a:cubicBezTo>
                    <a:cubicBezTo>
                      <a:pt x="0" y="21"/>
                      <a:pt x="1" y="19"/>
                      <a:pt x="4" y="16"/>
                    </a:cubicBezTo>
                    <a:cubicBezTo>
                      <a:pt x="6" y="13"/>
                      <a:pt x="9" y="9"/>
                      <a:pt x="13" y="4"/>
                    </a:cubicBezTo>
                    <a:cubicBezTo>
                      <a:pt x="13" y="3"/>
                      <a:pt x="13" y="3"/>
                      <a:pt x="13" y="3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20" y="8"/>
                      <a:pt x="26" y="14"/>
                      <a:pt x="33" y="20"/>
                    </a:cubicBezTo>
                    <a:cubicBezTo>
                      <a:pt x="32" y="20"/>
                      <a:pt x="32" y="20"/>
                      <a:pt x="32" y="20"/>
                    </a:cubicBezTo>
                    <a:cubicBezTo>
                      <a:pt x="36" y="16"/>
                      <a:pt x="40" y="13"/>
                      <a:pt x="44" y="9"/>
                    </a:cubicBezTo>
                    <a:cubicBezTo>
                      <a:pt x="47" y="6"/>
                      <a:pt x="51" y="3"/>
                      <a:pt x="54" y="0"/>
                    </a:cubicBezTo>
                    <a:cubicBezTo>
                      <a:pt x="55" y="0"/>
                      <a:pt x="55" y="0"/>
                      <a:pt x="55" y="0"/>
                    </a:cubicBezTo>
                    <a:cubicBezTo>
                      <a:pt x="55" y="0"/>
                      <a:pt x="55" y="0"/>
                      <a:pt x="55" y="0"/>
                    </a:cubicBezTo>
                    <a:cubicBezTo>
                      <a:pt x="65" y="7"/>
                      <a:pt x="72" y="15"/>
                      <a:pt x="78" y="21"/>
                    </a:cubicBezTo>
                    <a:cubicBezTo>
                      <a:pt x="77" y="21"/>
                      <a:pt x="77" y="21"/>
                      <a:pt x="77" y="21"/>
                    </a:cubicBezTo>
                    <a:cubicBezTo>
                      <a:pt x="85" y="13"/>
                      <a:pt x="89" y="7"/>
                      <a:pt x="89" y="7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353" name="组合 352">
              <a:extLst>
                <a:ext uri="{FF2B5EF4-FFF2-40B4-BE49-F238E27FC236}">
                  <a16:creationId xmlns:a16="http://schemas.microsoft.com/office/drawing/2014/main" id="{EB91F794-B83D-4486-B51C-B28545EE81D2}"/>
                </a:ext>
              </a:extLst>
            </p:cNvPr>
            <p:cNvGrpSpPr/>
            <p:nvPr/>
          </p:nvGrpSpPr>
          <p:grpSpPr>
            <a:xfrm flipH="1">
              <a:off x="3456215" y="1232069"/>
              <a:ext cx="4518941" cy="3053387"/>
              <a:chOff x="4882235" y="1448763"/>
              <a:chExt cx="4518941" cy="3053387"/>
            </a:xfrm>
          </p:grpSpPr>
          <p:grpSp>
            <p:nvGrpSpPr>
              <p:cNvPr id="417" name="组合 416">
                <a:extLst>
                  <a:ext uri="{FF2B5EF4-FFF2-40B4-BE49-F238E27FC236}">
                    <a16:creationId xmlns:a16="http://schemas.microsoft.com/office/drawing/2014/main" id="{390818CA-D795-4C14-9A22-A565F573F647}"/>
                  </a:ext>
                </a:extLst>
              </p:cNvPr>
              <p:cNvGrpSpPr/>
              <p:nvPr/>
            </p:nvGrpSpPr>
            <p:grpSpPr>
              <a:xfrm>
                <a:off x="8171091" y="4048919"/>
                <a:ext cx="341313" cy="336550"/>
                <a:chOff x="7958139" y="4097338"/>
                <a:chExt cx="341313" cy="336550"/>
              </a:xfrm>
            </p:grpSpPr>
            <p:sp>
              <p:nvSpPr>
                <p:cNvPr id="850" name="任意多边形 86">
                  <a:extLst>
                    <a:ext uri="{FF2B5EF4-FFF2-40B4-BE49-F238E27FC236}">
                      <a16:creationId xmlns:a16="http://schemas.microsoft.com/office/drawing/2014/main" id="{E59D1022-5352-49EF-9D5D-57E3BE0B0719}"/>
                    </a:ext>
                  </a:extLst>
                </p:cNvPr>
                <p:cNvSpPr/>
                <p:nvPr/>
              </p:nvSpPr>
              <p:spPr bwMode="auto">
                <a:xfrm>
                  <a:off x="7997826" y="4127501"/>
                  <a:ext cx="271463" cy="279400"/>
                </a:xfrm>
                <a:custGeom>
                  <a:avLst/>
                  <a:gdLst>
                    <a:gd name="T0" fmla="*/ 68 w 101"/>
                    <a:gd name="T1" fmla="*/ 35 h 104"/>
                    <a:gd name="T2" fmla="*/ 59 w 101"/>
                    <a:gd name="T3" fmla="*/ 27 h 104"/>
                    <a:gd name="T4" fmla="*/ 48 w 101"/>
                    <a:gd name="T5" fmla="*/ 18 h 104"/>
                    <a:gd name="T6" fmla="*/ 33 w 101"/>
                    <a:gd name="T7" fmla="*/ 9 h 104"/>
                    <a:gd name="T8" fmla="*/ 23 w 101"/>
                    <a:gd name="T9" fmla="*/ 5 h 104"/>
                    <a:gd name="T10" fmla="*/ 13 w 101"/>
                    <a:gd name="T11" fmla="*/ 3 h 104"/>
                    <a:gd name="T12" fmla="*/ 7 w 101"/>
                    <a:gd name="T13" fmla="*/ 4 h 104"/>
                    <a:gd name="T14" fmla="*/ 4 w 101"/>
                    <a:gd name="T15" fmla="*/ 8 h 104"/>
                    <a:gd name="T16" fmla="*/ 3 w 101"/>
                    <a:gd name="T17" fmla="*/ 13 h 104"/>
                    <a:gd name="T18" fmla="*/ 3 w 101"/>
                    <a:gd name="T19" fmla="*/ 20 h 104"/>
                    <a:gd name="T20" fmla="*/ 8 w 101"/>
                    <a:gd name="T21" fmla="*/ 32 h 104"/>
                    <a:gd name="T22" fmla="*/ 15 w 101"/>
                    <a:gd name="T23" fmla="*/ 44 h 104"/>
                    <a:gd name="T24" fmla="*/ 34 w 101"/>
                    <a:gd name="T25" fmla="*/ 68 h 104"/>
                    <a:gd name="T26" fmla="*/ 57 w 101"/>
                    <a:gd name="T27" fmla="*/ 87 h 104"/>
                    <a:gd name="T28" fmla="*/ 69 w 101"/>
                    <a:gd name="T29" fmla="*/ 95 h 104"/>
                    <a:gd name="T30" fmla="*/ 81 w 101"/>
                    <a:gd name="T31" fmla="*/ 100 h 104"/>
                    <a:gd name="T32" fmla="*/ 87 w 101"/>
                    <a:gd name="T33" fmla="*/ 101 h 104"/>
                    <a:gd name="T34" fmla="*/ 93 w 101"/>
                    <a:gd name="T35" fmla="*/ 100 h 104"/>
                    <a:gd name="T36" fmla="*/ 97 w 101"/>
                    <a:gd name="T37" fmla="*/ 96 h 104"/>
                    <a:gd name="T38" fmla="*/ 98 w 101"/>
                    <a:gd name="T39" fmla="*/ 91 h 104"/>
                    <a:gd name="T40" fmla="*/ 97 w 101"/>
                    <a:gd name="T41" fmla="*/ 80 h 104"/>
                    <a:gd name="T42" fmla="*/ 93 w 101"/>
                    <a:gd name="T43" fmla="*/ 70 h 104"/>
                    <a:gd name="T44" fmla="*/ 84 w 101"/>
                    <a:gd name="T45" fmla="*/ 55 h 104"/>
                    <a:gd name="T46" fmla="*/ 75 w 101"/>
                    <a:gd name="T47" fmla="*/ 44 h 104"/>
                    <a:gd name="T48" fmla="*/ 68 w 101"/>
                    <a:gd name="T49" fmla="*/ 35 h 104"/>
                    <a:gd name="T50" fmla="*/ 70 w 101"/>
                    <a:gd name="T51" fmla="*/ 37 h 104"/>
                    <a:gd name="T52" fmla="*/ 76 w 101"/>
                    <a:gd name="T53" fmla="*/ 43 h 104"/>
                    <a:gd name="T54" fmla="*/ 85 w 101"/>
                    <a:gd name="T55" fmla="*/ 54 h 104"/>
                    <a:gd name="T56" fmla="*/ 95 w 101"/>
                    <a:gd name="T57" fmla="*/ 69 h 104"/>
                    <a:gd name="T58" fmla="*/ 99 w 101"/>
                    <a:gd name="T59" fmla="*/ 79 h 104"/>
                    <a:gd name="T60" fmla="*/ 101 w 101"/>
                    <a:gd name="T61" fmla="*/ 91 h 104"/>
                    <a:gd name="T62" fmla="*/ 99 w 101"/>
                    <a:gd name="T63" fmla="*/ 98 h 104"/>
                    <a:gd name="T64" fmla="*/ 94 w 101"/>
                    <a:gd name="T65" fmla="*/ 102 h 104"/>
                    <a:gd name="T66" fmla="*/ 87 w 101"/>
                    <a:gd name="T67" fmla="*/ 104 h 104"/>
                    <a:gd name="T68" fmla="*/ 80 w 101"/>
                    <a:gd name="T69" fmla="*/ 103 h 104"/>
                    <a:gd name="T70" fmla="*/ 67 w 101"/>
                    <a:gd name="T71" fmla="*/ 97 h 104"/>
                    <a:gd name="T72" fmla="*/ 55 w 101"/>
                    <a:gd name="T73" fmla="*/ 90 h 104"/>
                    <a:gd name="T74" fmla="*/ 32 w 101"/>
                    <a:gd name="T75" fmla="*/ 70 h 104"/>
                    <a:gd name="T76" fmla="*/ 12 w 101"/>
                    <a:gd name="T77" fmla="*/ 46 h 104"/>
                    <a:gd name="T78" fmla="*/ 5 w 101"/>
                    <a:gd name="T79" fmla="*/ 34 h 104"/>
                    <a:gd name="T80" fmla="*/ 0 w 101"/>
                    <a:gd name="T81" fmla="*/ 20 h 104"/>
                    <a:gd name="T82" fmla="*/ 0 w 101"/>
                    <a:gd name="T83" fmla="*/ 13 h 104"/>
                    <a:gd name="T84" fmla="*/ 1 w 101"/>
                    <a:gd name="T85" fmla="*/ 6 h 104"/>
                    <a:gd name="T86" fmla="*/ 6 w 101"/>
                    <a:gd name="T87" fmla="*/ 1 h 104"/>
                    <a:gd name="T88" fmla="*/ 12 w 101"/>
                    <a:gd name="T89" fmla="*/ 0 h 104"/>
                    <a:gd name="T90" fmla="*/ 24 w 101"/>
                    <a:gd name="T91" fmla="*/ 2 h 104"/>
                    <a:gd name="T92" fmla="*/ 34 w 101"/>
                    <a:gd name="T93" fmla="*/ 7 h 104"/>
                    <a:gd name="T94" fmla="*/ 49 w 101"/>
                    <a:gd name="T95" fmla="*/ 17 h 104"/>
                    <a:gd name="T96" fmla="*/ 60 w 101"/>
                    <a:gd name="T97" fmla="*/ 26 h 104"/>
                    <a:gd name="T98" fmla="*/ 66 w 101"/>
                    <a:gd name="T99" fmla="*/ 32 h 104"/>
                    <a:gd name="T100" fmla="*/ 68 w 101"/>
                    <a:gd name="T101" fmla="*/ 35 h 1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101" h="104">
                      <a:moveTo>
                        <a:pt x="68" y="35"/>
                      </a:moveTo>
                      <a:cubicBezTo>
                        <a:pt x="68" y="35"/>
                        <a:pt x="65" y="32"/>
                        <a:pt x="59" y="27"/>
                      </a:cubicBezTo>
                      <a:cubicBezTo>
                        <a:pt x="56" y="24"/>
                        <a:pt x="53" y="22"/>
                        <a:pt x="48" y="18"/>
                      </a:cubicBezTo>
                      <a:cubicBezTo>
                        <a:pt x="44" y="15"/>
                        <a:pt x="39" y="12"/>
                        <a:pt x="33" y="9"/>
                      </a:cubicBezTo>
                      <a:cubicBezTo>
                        <a:pt x="30" y="7"/>
                        <a:pt x="27" y="6"/>
                        <a:pt x="23" y="5"/>
                      </a:cubicBezTo>
                      <a:cubicBezTo>
                        <a:pt x="20" y="3"/>
                        <a:pt x="16" y="3"/>
                        <a:pt x="13" y="3"/>
                      </a:cubicBezTo>
                      <a:cubicBezTo>
                        <a:pt x="11" y="3"/>
                        <a:pt x="9" y="3"/>
                        <a:pt x="7" y="4"/>
                      </a:cubicBezTo>
                      <a:cubicBezTo>
                        <a:pt x="6" y="5"/>
                        <a:pt x="4" y="6"/>
                        <a:pt x="4" y="8"/>
                      </a:cubicBezTo>
                      <a:cubicBezTo>
                        <a:pt x="3" y="9"/>
                        <a:pt x="3" y="11"/>
                        <a:pt x="3" y="13"/>
                      </a:cubicBezTo>
                      <a:cubicBezTo>
                        <a:pt x="3" y="15"/>
                        <a:pt x="3" y="18"/>
                        <a:pt x="3" y="20"/>
                      </a:cubicBezTo>
                      <a:cubicBezTo>
                        <a:pt x="4" y="24"/>
                        <a:pt x="6" y="28"/>
                        <a:pt x="8" y="32"/>
                      </a:cubicBezTo>
                      <a:cubicBezTo>
                        <a:pt x="10" y="36"/>
                        <a:pt x="13" y="40"/>
                        <a:pt x="15" y="44"/>
                      </a:cubicBezTo>
                      <a:cubicBezTo>
                        <a:pt x="20" y="52"/>
                        <a:pt x="27" y="60"/>
                        <a:pt x="34" y="68"/>
                      </a:cubicBezTo>
                      <a:cubicBezTo>
                        <a:pt x="41" y="75"/>
                        <a:pt x="49" y="82"/>
                        <a:pt x="57" y="87"/>
                      </a:cubicBezTo>
                      <a:cubicBezTo>
                        <a:pt x="61" y="90"/>
                        <a:pt x="65" y="92"/>
                        <a:pt x="69" y="95"/>
                      </a:cubicBezTo>
                      <a:cubicBezTo>
                        <a:pt x="73" y="97"/>
                        <a:pt x="77" y="99"/>
                        <a:pt x="81" y="100"/>
                      </a:cubicBezTo>
                      <a:cubicBezTo>
                        <a:pt x="83" y="100"/>
                        <a:pt x="85" y="101"/>
                        <a:pt x="87" y="101"/>
                      </a:cubicBezTo>
                      <a:cubicBezTo>
                        <a:pt x="89" y="101"/>
                        <a:pt x="91" y="100"/>
                        <a:pt x="93" y="100"/>
                      </a:cubicBezTo>
                      <a:cubicBezTo>
                        <a:pt x="95" y="99"/>
                        <a:pt x="96" y="98"/>
                        <a:pt x="97" y="96"/>
                      </a:cubicBezTo>
                      <a:cubicBezTo>
                        <a:pt x="98" y="95"/>
                        <a:pt x="98" y="93"/>
                        <a:pt x="98" y="91"/>
                      </a:cubicBezTo>
                      <a:cubicBezTo>
                        <a:pt x="98" y="87"/>
                        <a:pt x="98" y="84"/>
                        <a:pt x="97" y="80"/>
                      </a:cubicBezTo>
                      <a:cubicBezTo>
                        <a:pt x="96" y="77"/>
                        <a:pt x="94" y="73"/>
                        <a:pt x="93" y="70"/>
                      </a:cubicBezTo>
                      <a:cubicBezTo>
                        <a:pt x="90" y="64"/>
                        <a:pt x="87" y="59"/>
                        <a:pt x="84" y="55"/>
                      </a:cubicBezTo>
                      <a:cubicBezTo>
                        <a:pt x="81" y="50"/>
                        <a:pt x="78" y="47"/>
                        <a:pt x="75" y="44"/>
                      </a:cubicBezTo>
                      <a:cubicBezTo>
                        <a:pt x="71" y="38"/>
                        <a:pt x="68" y="35"/>
                        <a:pt x="68" y="35"/>
                      </a:cubicBezTo>
                      <a:cubicBezTo>
                        <a:pt x="68" y="35"/>
                        <a:pt x="69" y="35"/>
                        <a:pt x="70" y="37"/>
                      </a:cubicBezTo>
                      <a:cubicBezTo>
                        <a:pt x="72" y="38"/>
                        <a:pt x="74" y="40"/>
                        <a:pt x="76" y="43"/>
                      </a:cubicBezTo>
                      <a:cubicBezTo>
                        <a:pt x="79" y="46"/>
                        <a:pt x="82" y="49"/>
                        <a:pt x="85" y="54"/>
                      </a:cubicBezTo>
                      <a:cubicBezTo>
                        <a:pt x="88" y="58"/>
                        <a:pt x="92" y="63"/>
                        <a:pt x="95" y="69"/>
                      </a:cubicBezTo>
                      <a:cubicBezTo>
                        <a:pt x="96" y="72"/>
                        <a:pt x="98" y="76"/>
                        <a:pt x="99" y="79"/>
                      </a:cubicBezTo>
                      <a:cubicBezTo>
                        <a:pt x="100" y="83"/>
                        <a:pt x="101" y="87"/>
                        <a:pt x="101" y="91"/>
                      </a:cubicBezTo>
                      <a:cubicBezTo>
                        <a:pt x="101" y="93"/>
                        <a:pt x="100" y="96"/>
                        <a:pt x="99" y="98"/>
                      </a:cubicBezTo>
                      <a:cubicBezTo>
                        <a:pt x="98" y="100"/>
                        <a:pt x="96" y="101"/>
                        <a:pt x="94" y="102"/>
                      </a:cubicBezTo>
                      <a:cubicBezTo>
                        <a:pt x="92" y="103"/>
                        <a:pt x="89" y="104"/>
                        <a:pt x="87" y="104"/>
                      </a:cubicBezTo>
                      <a:cubicBezTo>
                        <a:pt x="85" y="104"/>
                        <a:pt x="83" y="103"/>
                        <a:pt x="80" y="103"/>
                      </a:cubicBezTo>
                      <a:cubicBezTo>
                        <a:pt x="76" y="101"/>
                        <a:pt x="71" y="100"/>
                        <a:pt x="67" y="97"/>
                      </a:cubicBezTo>
                      <a:cubicBezTo>
                        <a:pt x="63" y="95"/>
                        <a:pt x="59" y="93"/>
                        <a:pt x="55" y="90"/>
                      </a:cubicBezTo>
                      <a:cubicBezTo>
                        <a:pt x="47" y="84"/>
                        <a:pt x="39" y="77"/>
                        <a:pt x="32" y="70"/>
                      </a:cubicBezTo>
                      <a:cubicBezTo>
                        <a:pt x="24" y="62"/>
                        <a:pt x="18" y="55"/>
                        <a:pt x="12" y="46"/>
                      </a:cubicBezTo>
                      <a:cubicBezTo>
                        <a:pt x="10" y="42"/>
                        <a:pt x="7" y="38"/>
                        <a:pt x="5" y="34"/>
                      </a:cubicBezTo>
                      <a:cubicBezTo>
                        <a:pt x="3" y="29"/>
                        <a:pt x="1" y="25"/>
                        <a:pt x="0" y="20"/>
                      </a:cubicBezTo>
                      <a:cubicBezTo>
                        <a:pt x="0" y="18"/>
                        <a:pt x="0" y="16"/>
                        <a:pt x="0" y="13"/>
                      </a:cubicBezTo>
                      <a:cubicBezTo>
                        <a:pt x="0" y="11"/>
                        <a:pt x="0" y="9"/>
                        <a:pt x="1" y="6"/>
                      </a:cubicBezTo>
                      <a:cubicBezTo>
                        <a:pt x="2" y="4"/>
                        <a:pt x="4" y="2"/>
                        <a:pt x="6" y="1"/>
                      </a:cubicBezTo>
                      <a:cubicBezTo>
                        <a:pt x="8" y="0"/>
                        <a:pt x="10" y="0"/>
                        <a:pt x="12" y="0"/>
                      </a:cubicBezTo>
                      <a:cubicBezTo>
                        <a:pt x="17" y="0"/>
                        <a:pt x="21" y="1"/>
                        <a:pt x="24" y="2"/>
                      </a:cubicBezTo>
                      <a:cubicBezTo>
                        <a:pt x="28" y="3"/>
                        <a:pt x="31" y="5"/>
                        <a:pt x="34" y="7"/>
                      </a:cubicBezTo>
                      <a:cubicBezTo>
                        <a:pt x="40" y="10"/>
                        <a:pt x="45" y="14"/>
                        <a:pt x="49" y="17"/>
                      </a:cubicBezTo>
                      <a:cubicBezTo>
                        <a:pt x="54" y="20"/>
                        <a:pt x="57" y="23"/>
                        <a:pt x="60" y="26"/>
                      </a:cubicBezTo>
                      <a:cubicBezTo>
                        <a:pt x="63" y="29"/>
                        <a:pt x="65" y="31"/>
                        <a:pt x="66" y="32"/>
                      </a:cubicBezTo>
                      <a:cubicBezTo>
                        <a:pt x="67" y="34"/>
                        <a:pt x="68" y="35"/>
                        <a:pt x="68" y="35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51" name="任意多边形 87">
                  <a:extLst>
                    <a:ext uri="{FF2B5EF4-FFF2-40B4-BE49-F238E27FC236}">
                      <a16:creationId xmlns:a16="http://schemas.microsoft.com/office/drawing/2014/main" id="{274FDCFA-7A2A-400C-8D7A-0DE0FB8A45C3}"/>
                    </a:ext>
                  </a:extLst>
                </p:cNvPr>
                <p:cNvSpPr/>
                <p:nvPr/>
              </p:nvSpPr>
              <p:spPr bwMode="auto">
                <a:xfrm>
                  <a:off x="8056564" y="4097338"/>
                  <a:ext cx="169863" cy="336550"/>
                </a:xfrm>
                <a:custGeom>
                  <a:avLst/>
                  <a:gdLst>
                    <a:gd name="T0" fmla="*/ 8 w 63"/>
                    <a:gd name="T1" fmla="*/ 55 h 125"/>
                    <a:gd name="T2" fmla="*/ 5 w 63"/>
                    <a:gd name="T3" fmla="*/ 66 h 125"/>
                    <a:gd name="T4" fmla="*/ 3 w 63"/>
                    <a:gd name="T5" fmla="*/ 79 h 125"/>
                    <a:gd name="T6" fmla="*/ 2 w 63"/>
                    <a:gd name="T7" fmla="*/ 97 h 125"/>
                    <a:gd name="T8" fmla="*/ 3 w 63"/>
                    <a:gd name="T9" fmla="*/ 107 h 125"/>
                    <a:gd name="T10" fmla="*/ 7 w 63"/>
                    <a:gd name="T11" fmla="*/ 117 h 125"/>
                    <a:gd name="T12" fmla="*/ 10 w 63"/>
                    <a:gd name="T13" fmla="*/ 121 h 125"/>
                    <a:gd name="T14" fmla="*/ 15 w 63"/>
                    <a:gd name="T15" fmla="*/ 122 h 125"/>
                    <a:gd name="T16" fmla="*/ 20 w 63"/>
                    <a:gd name="T17" fmla="*/ 121 h 125"/>
                    <a:gd name="T18" fmla="*/ 25 w 63"/>
                    <a:gd name="T19" fmla="*/ 117 h 125"/>
                    <a:gd name="T20" fmla="*/ 34 w 63"/>
                    <a:gd name="T21" fmla="*/ 108 h 125"/>
                    <a:gd name="T22" fmla="*/ 42 w 63"/>
                    <a:gd name="T23" fmla="*/ 96 h 125"/>
                    <a:gd name="T24" fmla="*/ 53 w 63"/>
                    <a:gd name="T25" fmla="*/ 70 h 125"/>
                    <a:gd name="T26" fmla="*/ 59 w 63"/>
                    <a:gd name="T27" fmla="*/ 41 h 125"/>
                    <a:gd name="T28" fmla="*/ 60 w 63"/>
                    <a:gd name="T29" fmla="*/ 28 h 125"/>
                    <a:gd name="T30" fmla="*/ 58 w 63"/>
                    <a:gd name="T31" fmla="*/ 15 h 125"/>
                    <a:gd name="T32" fmla="*/ 56 w 63"/>
                    <a:gd name="T33" fmla="*/ 9 h 125"/>
                    <a:gd name="T34" fmla="*/ 52 w 63"/>
                    <a:gd name="T35" fmla="*/ 5 h 125"/>
                    <a:gd name="T36" fmla="*/ 48 w 63"/>
                    <a:gd name="T37" fmla="*/ 3 h 125"/>
                    <a:gd name="T38" fmla="*/ 42 w 63"/>
                    <a:gd name="T39" fmla="*/ 4 h 125"/>
                    <a:gd name="T40" fmla="*/ 34 w 63"/>
                    <a:gd name="T41" fmla="*/ 10 h 125"/>
                    <a:gd name="T42" fmla="*/ 27 w 63"/>
                    <a:gd name="T43" fmla="*/ 18 h 125"/>
                    <a:gd name="T44" fmla="*/ 18 w 63"/>
                    <a:gd name="T45" fmla="*/ 33 h 125"/>
                    <a:gd name="T46" fmla="*/ 12 w 63"/>
                    <a:gd name="T47" fmla="*/ 45 h 125"/>
                    <a:gd name="T48" fmla="*/ 8 w 63"/>
                    <a:gd name="T49" fmla="*/ 55 h 125"/>
                    <a:gd name="T50" fmla="*/ 8 w 63"/>
                    <a:gd name="T51" fmla="*/ 52 h 125"/>
                    <a:gd name="T52" fmla="*/ 11 w 63"/>
                    <a:gd name="T53" fmla="*/ 44 h 125"/>
                    <a:gd name="T54" fmla="*/ 16 w 63"/>
                    <a:gd name="T55" fmla="*/ 32 h 125"/>
                    <a:gd name="T56" fmla="*/ 25 w 63"/>
                    <a:gd name="T57" fmla="*/ 16 h 125"/>
                    <a:gd name="T58" fmla="*/ 32 w 63"/>
                    <a:gd name="T59" fmla="*/ 8 h 125"/>
                    <a:gd name="T60" fmla="*/ 41 w 63"/>
                    <a:gd name="T61" fmla="*/ 2 h 125"/>
                    <a:gd name="T62" fmla="*/ 48 w 63"/>
                    <a:gd name="T63" fmla="*/ 0 h 125"/>
                    <a:gd name="T64" fmla="*/ 54 w 63"/>
                    <a:gd name="T65" fmla="*/ 3 h 125"/>
                    <a:gd name="T66" fmla="*/ 58 w 63"/>
                    <a:gd name="T67" fmla="*/ 8 h 125"/>
                    <a:gd name="T68" fmla="*/ 61 w 63"/>
                    <a:gd name="T69" fmla="*/ 14 h 125"/>
                    <a:gd name="T70" fmla="*/ 63 w 63"/>
                    <a:gd name="T71" fmla="*/ 28 h 125"/>
                    <a:gd name="T72" fmla="*/ 62 w 63"/>
                    <a:gd name="T73" fmla="*/ 42 h 125"/>
                    <a:gd name="T74" fmla="*/ 56 w 63"/>
                    <a:gd name="T75" fmla="*/ 71 h 125"/>
                    <a:gd name="T76" fmla="*/ 44 w 63"/>
                    <a:gd name="T77" fmla="*/ 98 h 125"/>
                    <a:gd name="T78" fmla="*/ 37 w 63"/>
                    <a:gd name="T79" fmla="*/ 110 h 125"/>
                    <a:gd name="T80" fmla="*/ 27 w 63"/>
                    <a:gd name="T81" fmla="*/ 120 h 125"/>
                    <a:gd name="T82" fmla="*/ 22 w 63"/>
                    <a:gd name="T83" fmla="*/ 123 h 125"/>
                    <a:gd name="T84" fmla="*/ 15 w 63"/>
                    <a:gd name="T85" fmla="*/ 125 h 125"/>
                    <a:gd name="T86" fmla="*/ 9 w 63"/>
                    <a:gd name="T87" fmla="*/ 123 h 125"/>
                    <a:gd name="T88" fmla="*/ 4 w 63"/>
                    <a:gd name="T89" fmla="*/ 118 h 125"/>
                    <a:gd name="T90" fmla="*/ 0 w 63"/>
                    <a:gd name="T91" fmla="*/ 107 h 125"/>
                    <a:gd name="T92" fmla="*/ 0 w 63"/>
                    <a:gd name="T93" fmla="*/ 97 h 125"/>
                    <a:gd name="T94" fmla="*/ 1 w 63"/>
                    <a:gd name="T95" fmla="*/ 79 h 125"/>
                    <a:gd name="T96" fmla="*/ 4 w 63"/>
                    <a:gd name="T97" fmla="*/ 66 h 125"/>
                    <a:gd name="T98" fmla="*/ 6 w 63"/>
                    <a:gd name="T99" fmla="*/ 58 h 125"/>
                    <a:gd name="T100" fmla="*/ 8 w 63"/>
                    <a:gd name="T101" fmla="*/ 55 h 1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63" h="125">
                      <a:moveTo>
                        <a:pt x="8" y="55"/>
                      </a:moveTo>
                      <a:cubicBezTo>
                        <a:pt x="8" y="55"/>
                        <a:pt x="7" y="59"/>
                        <a:pt x="5" y="66"/>
                      </a:cubicBezTo>
                      <a:cubicBezTo>
                        <a:pt x="4" y="70"/>
                        <a:pt x="4" y="74"/>
                        <a:pt x="3" y="79"/>
                      </a:cubicBezTo>
                      <a:cubicBezTo>
                        <a:pt x="2" y="85"/>
                        <a:pt x="2" y="90"/>
                        <a:pt x="2" y="97"/>
                      </a:cubicBezTo>
                      <a:cubicBezTo>
                        <a:pt x="2" y="100"/>
                        <a:pt x="2" y="104"/>
                        <a:pt x="3" y="107"/>
                      </a:cubicBezTo>
                      <a:cubicBezTo>
                        <a:pt x="4" y="110"/>
                        <a:pt x="5" y="114"/>
                        <a:pt x="7" y="117"/>
                      </a:cubicBezTo>
                      <a:cubicBezTo>
                        <a:pt x="8" y="118"/>
                        <a:pt x="9" y="120"/>
                        <a:pt x="10" y="121"/>
                      </a:cubicBezTo>
                      <a:cubicBezTo>
                        <a:pt x="12" y="122"/>
                        <a:pt x="13" y="122"/>
                        <a:pt x="15" y="122"/>
                      </a:cubicBezTo>
                      <a:cubicBezTo>
                        <a:pt x="17" y="122"/>
                        <a:pt x="19" y="121"/>
                        <a:pt x="20" y="121"/>
                      </a:cubicBezTo>
                      <a:cubicBezTo>
                        <a:pt x="22" y="120"/>
                        <a:pt x="24" y="119"/>
                        <a:pt x="25" y="117"/>
                      </a:cubicBezTo>
                      <a:cubicBezTo>
                        <a:pt x="29" y="115"/>
                        <a:pt x="32" y="111"/>
                        <a:pt x="34" y="108"/>
                      </a:cubicBezTo>
                      <a:cubicBezTo>
                        <a:pt x="37" y="104"/>
                        <a:pt x="39" y="100"/>
                        <a:pt x="42" y="96"/>
                      </a:cubicBezTo>
                      <a:cubicBezTo>
                        <a:pt x="46" y="88"/>
                        <a:pt x="50" y="79"/>
                        <a:pt x="53" y="70"/>
                      </a:cubicBezTo>
                      <a:cubicBezTo>
                        <a:pt x="56" y="60"/>
                        <a:pt x="58" y="51"/>
                        <a:pt x="59" y="41"/>
                      </a:cubicBezTo>
                      <a:cubicBezTo>
                        <a:pt x="59" y="37"/>
                        <a:pt x="60" y="32"/>
                        <a:pt x="60" y="28"/>
                      </a:cubicBezTo>
                      <a:cubicBezTo>
                        <a:pt x="60" y="23"/>
                        <a:pt x="59" y="19"/>
                        <a:pt x="58" y="15"/>
                      </a:cubicBezTo>
                      <a:cubicBezTo>
                        <a:pt x="57" y="13"/>
                        <a:pt x="57" y="11"/>
                        <a:pt x="56" y="9"/>
                      </a:cubicBezTo>
                      <a:cubicBezTo>
                        <a:pt x="55" y="7"/>
                        <a:pt x="54" y="6"/>
                        <a:pt x="52" y="5"/>
                      </a:cubicBezTo>
                      <a:cubicBezTo>
                        <a:pt x="51" y="4"/>
                        <a:pt x="49" y="3"/>
                        <a:pt x="48" y="3"/>
                      </a:cubicBezTo>
                      <a:cubicBezTo>
                        <a:pt x="46" y="3"/>
                        <a:pt x="44" y="3"/>
                        <a:pt x="42" y="4"/>
                      </a:cubicBezTo>
                      <a:cubicBezTo>
                        <a:pt x="39" y="6"/>
                        <a:pt x="36" y="8"/>
                        <a:pt x="34" y="10"/>
                      </a:cubicBezTo>
                      <a:cubicBezTo>
                        <a:pt x="31" y="13"/>
                        <a:pt x="29" y="15"/>
                        <a:pt x="27" y="18"/>
                      </a:cubicBezTo>
                      <a:cubicBezTo>
                        <a:pt x="23" y="23"/>
                        <a:pt x="20" y="28"/>
                        <a:pt x="18" y="33"/>
                      </a:cubicBezTo>
                      <a:cubicBezTo>
                        <a:pt x="15" y="37"/>
                        <a:pt x="14" y="41"/>
                        <a:pt x="12" y="45"/>
                      </a:cubicBezTo>
                      <a:cubicBezTo>
                        <a:pt x="9" y="51"/>
                        <a:pt x="8" y="55"/>
                        <a:pt x="8" y="55"/>
                      </a:cubicBezTo>
                      <a:cubicBezTo>
                        <a:pt x="8" y="55"/>
                        <a:pt x="8" y="54"/>
                        <a:pt x="8" y="52"/>
                      </a:cubicBezTo>
                      <a:cubicBezTo>
                        <a:pt x="9" y="50"/>
                        <a:pt x="10" y="48"/>
                        <a:pt x="11" y="44"/>
                      </a:cubicBezTo>
                      <a:cubicBezTo>
                        <a:pt x="12" y="41"/>
                        <a:pt x="14" y="37"/>
                        <a:pt x="16" y="32"/>
                      </a:cubicBezTo>
                      <a:cubicBezTo>
                        <a:pt x="18" y="27"/>
                        <a:pt x="21" y="22"/>
                        <a:pt x="25" y="16"/>
                      </a:cubicBezTo>
                      <a:cubicBezTo>
                        <a:pt x="27" y="14"/>
                        <a:pt x="29" y="11"/>
                        <a:pt x="32" y="8"/>
                      </a:cubicBezTo>
                      <a:cubicBezTo>
                        <a:pt x="35" y="6"/>
                        <a:pt x="38" y="3"/>
                        <a:pt x="41" y="2"/>
                      </a:cubicBezTo>
                      <a:cubicBezTo>
                        <a:pt x="43" y="1"/>
                        <a:pt x="45" y="0"/>
                        <a:pt x="48" y="0"/>
                      </a:cubicBezTo>
                      <a:cubicBezTo>
                        <a:pt x="50" y="0"/>
                        <a:pt x="52" y="1"/>
                        <a:pt x="54" y="3"/>
                      </a:cubicBezTo>
                      <a:cubicBezTo>
                        <a:pt x="56" y="4"/>
                        <a:pt x="57" y="6"/>
                        <a:pt x="58" y="8"/>
                      </a:cubicBezTo>
                      <a:cubicBezTo>
                        <a:pt x="60" y="10"/>
                        <a:pt x="60" y="12"/>
                        <a:pt x="61" y="14"/>
                      </a:cubicBezTo>
                      <a:cubicBezTo>
                        <a:pt x="62" y="18"/>
                        <a:pt x="63" y="23"/>
                        <a:pt x="63" y="28"/>
                      </a:cubicBezTo>
                      <a:cubicBezTo>
                        <a:pt x="63" y="32"/>
                        <a:pt x="63" y="37"/>
                        <a:pt x="62" y="42"/>
                      </a:cubicBezTo>
                      <a:cubicBezTo>
                        <a:pt x="61" y="51"/>
                        <a:pt x="59" y="61"/>
                        <a:pt x="56" y="71"/>
                      </a:cubicBezTo>
                      <a:cubicBezTo>
                        <a:pt x="53" y="80"/>
                        <a:pt x="49" y="89"/>
                        <a:pt x="44" y="98"/>
                      </a:cubicBezTo>
                      <a:cubicBezTo>
                        <a:pt x="42" y="102"/>
                        <a:pt x="40" y="106"/>
                        <a:pt x="37" y="110"/>
                      </a:cubicBezTo>
                      <a:cubicBezTo>
                        <a:pt x="34" y="113"/>
                        <a:pt x="31" y="117"/>
                        <a:pt x="27" y="120"/>
                      </a:cubicBezTo>
                      <a:cubicBezTo>
                        <a:pt x="26" y="121"/>
                        <a:pt x="24" y="122"/>
                        <a:pt x="22" y="123"/>
                      </a:cubicBezTo>
                      <a:cubicBezTo>
                        <a:pt x="20" y="124"/>
                        <a:pt x="18" y="125"/>
                        <a:pt x="15" y="125"/>
                      </a:cubicBezTo>
                      <a:cubicBezTo>
                        <a:pt x="13" y="125"/>
                        <a:pt x="10" y="124"/>
                        <a:pt x="9" y="123"/>
                      </a:cubicBezTo>
                      <a:cubicBezTo>
                        <a:pt x="7" y="122"/>
                        <a:pt x="5" y="120"/>
                        <a:pt x="4" y="118"/>
                      </a:cubicBezTo>
                      <a:cubicBezTo>
                        <a:pt x="2" y="115"/>
                        <a:pt x="1" y="111"/>
                        <a:pt x="0" y="107"/>
                      </a:cubicBezTo>
                      <a:cubicBezTo>
                        <a:pt x="0" y="104"/>
                        <a:pt x="0" y="100"/>
                        <a:pt x="0" y="97"/>
                      </a:cubicBezTo>
                      <a:cubicBezTo>
                        <a:pt x="0" y="90"/>
                        <a:pt x="0" y="84"/>
                        <a:pt x="1" y="79"/>
                      </a:cubicBezTo>
                      <a:cubicBezTo>
                        <a:pt x="2" y="74"/>
                        <a:pt x="3" y="70"/>
                        <a:pt x="4" y="66"/>
                      </a:cubicBezTo>
                      <a:cubicBezTo>
                        <a:pt x="5" y="62"/>
                        <a:pt x="6" y="60"/>
                        <a:pt x="6" y="58"/>
                      </a:cubicBezTo>
                      <a:cubicBezTo>
                        <a:pt x="7" y="56"/>
                        <a:pt x="8" y="55"/>
                        <a:pt x="8" y="55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52" name="任意多边形 88">
                  <a:extLst>
                    <a:ext uri="{FF2B5EF4-FFF2-40B4-BE49-F238E27FC236}">
                      <a16:creationId xmlns:a16="http://schemas.microsoft.com/office/drawing/2014/main" id="{D3B25E0A-A05D-4912-BB3E-1605A1CE53A5}"/>
                    </a:ext>
                  </a:extLst>
                </p:cNvPr>
                <p:cNvSpPr/>
                <p:nvPr/>
              </p:nvSpPr>
              <p:spPr bwMode="auto">
                <a:xfrm>
                  <a:off x="7958139" y="4181476"/>
                  <a:ext cx="341313" cy="161925"/>
                </a:xfrm>
                <a:custGeom>
                  <a:avLst/>
                  <a:gdLst>
                    <a:gd name="T0" fmla="*/ 58 w 127"/>
                    <a:gd name="T1" fmla="*/ 6 h 60"/>
                    <a:gd name="T2" fmla="*/ 47 w 127"/>
                    <a:gd name="T3" fmla="*/ 10 h 60"/>
                    <a:gd name="T4" fmla="*/ 35 w 127"/>
                    <a:gd name="T5" fmla="*/ 14 h 60"/>
                    <a:gd name="T6" fmla="*/ 19 w 127"/>
                    <a:gd name="T7" fmla="*/ 23 h 60"/>
                    <a:gd name="T8" fmla="*/ 11 w 127"/>
                    <a:gd name="T9" fmla="*/ 29 h 60"/>
                    <a:gd name="T10" fmla="*/ 5 w 127"/>
                    <a:gd name="T11" fmla="*/ 37 h 60"/>
                    <a:gd name="T12" fmla="*/ 3 w 127"/>
                    <a:gd name="T13" fmla="*/ 42 h 60"/>
                    <a:gd name="T14" fmla="*/ 5 w 127"/>
                    <a:gd name="T15" fmla="*/ 47 h 60"/>
                    <a:gd name="T16" fmla="*/ 9 w 127"/>
                    <a:gd name="T17" fmla="*/ 51 h 60"/>
                    <a:gd name="T18" fmla="*/ 14 w 127"/>
                    <a:gd name="T19" fmla="*/ 54 h 60"/>
                    <a:gd name="T20" fmla="*/ 27 w 127"/>
                    <a:gd name="T21" fmla="*/ 56 h 60"/>
                    <a:gd name="T22" fmla="*/ 41 w 127"/>
                    <a:gd name="T23" fmla="*/ 56 h 60"/>
                    <a:gd name="T24" fmla="*/ 69 w 127"/>
                    <a:gd name="T25" fmla="*/ 52 h 60"/>
                    <a:gd name="T26" fmla="*/ 97 w 127"/>
                    <a:gd name="T27" fmla="*/ 42 h 60"/>
                    <a:gd name="T28" fmla="*/ 109 w 127"/>
                    <a:gd name="T29" fmla="*/ 35 h 60"/>
                    <a:gd name="T30" fmla="*/ 119 w 127"/>
                    <a:gd name="T31" fmla="*/ 27 h 60"/>
                    <a:gd name="T32" fmla="*/ 122 w 127"/>
                    <a:gd name="T33" fmla="*/ 22 h 60"/>
                    <a:gd name="T34" fmla="*/ 124 w 127"/>
                    <a:gd name="T35" fmla="*/ 17 h 60"/>
                    <a:gd name="T36" fmla="*/ 123 w 127"/>
                    <a:gd name="T37" fmla="*/ 12 h 60"/>
                    <a:gd name="T38" fmla="*/ 119 w 127"/>
                    <a:gd name="T39" fmla="*/ 8 h 60"/>
                    <a:gd name="T40" fmla="*/ 110 w 127"/>
                    <a:gd name="T41" fmla="*/ 4 h 60"/>
                    <a:gd name="T42" fmla="*/ 100 w 127"/>
                    <a:gd name="T43" fmla="*/ 3 h 60"/>
                    <a:gd name="T44" fmla="*/ 82 w 127"/>
                    <a:gd name="T45" fmla="*/ 2 h 60"/>
                    <a:gd name="T46" fmla="*/ 69 w 127"/>
                    <a:gd name="T47" fmla="*/ 4 h 60"/>
                    <a:gd name="T48" fmla="*/ 58 w 127"/>
                    <a:gd name="T49" fmla="*/ 6 h 60"/>
                    <a:gd name="T50" fmla="*/ 61 w 127"/>
                    <a:gd name="T51" fmla="*/ 5 h 60"/>
                    <a:gd name="T52" fmla="*/ 69 w 127"/>
                    <a:gd name="T53" fmla="*/ 3 h 60"/>
                    <a:gd name="T54" fmla="*/ 82 w 127"/>
                    <a:gd name="T55" fmla="*/ 1 h 60"/>
                    <a:gd name="T56" fmla="*/ 100 w 127"/>
                    <a:gd name="T57" fmla="*/ 0 h 60"/>
                    <a:gd name="T58" fmla="*/ 110 w 127"/>
                    <a:gd name="T59" fmla="*/ 2 h 60"/>
                    <a:gd name="T60" fmla="*/ 121 w 127"/>
                    <a:gd name="T61" fmla="*/ 6 h 60"/>
                    <a:gd name="T62" fmla="*/ 126 w 127"/>
                    <a:gd name="T63" fmla="*/ 11 h 60"/>
                    <a:gd name="T64" fmla="*/ 127 w 127"/>
                    <a:gd name="T65" fmla="*/ 17 h 60"/>
                    <a:gd name="T66" fmla="*/ 125 w 127"/>
                    <a:gd name="T67" fmla="*/ 24 h 60"/>
                    <a:gd name="T68" fmla="*/ 121 w 127"/>
                    <a:gd name="T69" fmla="*/ 29 h 60"/>
                    <a:gd name="T70" fmla="*/ 110 w 127"/>
                    <a:gd name="T71" fmla="*/ 38 h 60"/>
                    <a:gd name="T72" fmla="*/ 98 w 127"/>
                    <a:gd name="T73" fmla="*/ 45 h 60"/>
                    <a:gd name="T74" fmla="*/ 70 w 127"/>
                    <a:gd name="T75" fmla="*/ 55 h 60"/>
                    <a:gd name="T76" fmla="*/ 41 w 127"/>
                    <a:gd name="T77" fmla="*/ 59 h 60"/>
                    <a:gd name="T78" fmla="*/ 27 w 127"/>
                    <a:gd name="T79" fmla="*/ 59 h 60"/>
                    <a:gd name="T80" fmla="*/ 13 w 127"/>
                    <a:gd name="T81" fmla="*/ 56 h 60"/>
                    <a:gd name="T82" fmla="*/ 7 w 127"/>
                    <a:gd name="T83" fmla="*/ 54 h 60"/>
                    <a:gd name="T84" fmla="*/ 2 w 127"/>
                    <a:gd name="T85" fmla="*/ 49 h 60"/>
                    <a:gd name="T86" fmla="*/ 0 w 127"/>
                    <a:gd name="T87" fmla="*/ 42 h 60"/>
                    <a:gd name="T88" fmla="*/ 2 w 127"/>
                    <a:gd name="T89" fmla="*/ 36 h 60"/>
                    <a:gd name="T90" fmla="*/ 10 w 127"/>
                    <a:gd name="T91" fmla="*/ 27 h 60"/>
                    <a:gd name="T92" fmla="*/ 18 w 127"/>
                    <a:gd name="T93" fmla="*/ 21 h 60"/>
                    <a:gd name="T94" fmla="*/ 34 w 127"/>
                    <a:gd name="T95" fmla="*/ 13 h 60"/>
                    <a:gd name="T96" fmla="*/ 47 w 127"/>
                    <a:gd name="T97" fmla="*/ 8 h 60"/>
                    <a:gd name="T98" fmla="*/ 55 w 127"/>
                    <a:gd name="T99" fmla="*/ 6 h 60"/>
                    <a:gd name="T100" fmla="*/ 58 w 127"/>
                    <a:gd name="T101" fmla="*/ 6 h 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127" h="60">
                      <a:moveTo>
                        <a:pt x="58" y="6"/>
                      </a:moveTo>
                      <a:cubicBezTo>
                        <a:pt x="58" y="6"/>
                        <a:pt x="54" y="7"/>
                        <a:pt x="47" y="10"/>
                      </a:cubicBezTo>
                      <a:cubicBezTo>
                        <a:pt x="44" y="11"/>
                        <a:pt x="39" y="12"/>
                        <a:pt x="35" y="14"/>
                      </a:cubicBezTo>
                      <a:cubicBezTo>
                        <a:pt x="30" y="17"/>
                        <a:pt x="25" y="19"/>
                        <a:pt x="19" y="23"/>
                      </a:cubicBezTo>
                      <a:cubicBezTo>
                        <a:pt x="17" y="25"/>
                        <a:pt x="14" y="27"/>
                        <a:pt x="11" y="29"/>
                      </a:cubicBezTo>
                      <a:cubicBezTo>
                        <a:pt x="9" y="31"/>
                        <a:pt x="6" y="34"/>
                        <a:pt x="5" y="37"/>
                      </a:cubicBezTo>
                      <a:cubicBezTo>
                        <a:pt x="4" y="39"/>
                        <a:pt x="3" y="41"/>
                        <a:pt x="3" y="42"/>
                      </a:cubicBezTo>
                      <a:cubicBezTo>
                        <a:pt x="3" y="44"/>
                        <a:pt x="4" y="46"/>
                        <a:pt x="5" y="47"/>
                      </a:cubicBezTo>
                      <a:cubicBezTo>
                        <a:pt x="6" y="49"/>
                        <a:pt x="7" y="50"/>
                        <a:pt x="9" y="51"/>
                      </a:cubicBezTo>
                      <a:cubicBezTo>
                        <a:pt x="11" y="52"/>
                        <a:pt x="12" y="53"/>
                        <a:pt x="14" y="54"/>
                      </a:cubicBezTo>
                      <a:cubicBezTo>
                        <a:pt x="18" y="55"/>
                        <a:pt x="23" y="56"/>
                        <a:pt x="27" y="56"/>
                      </a:cubicBezTo>
                      <a:cubicBezTo>
                        <a:pt x="32" y="56"/>
                        <a:pt x="36" y="56"/>
                        <a:pt x="41" y="56"/>
                      </a:cubicBezTo>
                      <a:cubicBezTo>
                        <a:pt x="50" y="56"/>
                        <a:pt x="60" y="54"/>
                        <a:pt x="69" y="52"/>
                      </a:cubicBezTo>
                      <a:cubicBezTo>
                        <a:pt x="79" y="49"/>
                        <a:pt x="88" y="46"/>
                        <a:pt x="97" y="42"/>
                      </a:cubicBezTo>
                      <a:cubicBezTo>
                        <a:pt x="101" y="40"/>
                        <a:pt x="105" y="38"/>
                        <a:pt x="109" y="35"/>
                      </a:cubicBezTo>
                      <a:cubicBezTo>
                        <a:pt x="112" y="33"/>
                        <a:pt x="116" y="30"/>
                        <a:pt x="119" y="27"/>
                      </a:cubicBezTo>
                      <a:cubicBezTo>
                        <a:pt x="120" y="26"/>
                        <a:pt x="121" y="24"/>
                        <a:pt x="122" y="22"/>
                      </a:cubicBezTo>
                      <a:cubicBezTo>
                        <a:pt x="123" y="21"/>
                        <a:pt x="124" y="19"/>
                        <a:pt x="124" y="17"/>
                      </a:cubicBezTo>
                      <a:cubicBezTo>
                        <a:pt x="124" y="15"/>
                        <a:pt x="124" y="14"/>
                        <a:pt x="123" y="12"/>
                      </a:cubicBezTo>
                      <a:cubicBezTo>
                        <a:pt x="122" y="11"/>
                        <a:pt x="121" y="9"/>
                        <a:pt x="119" y="8"/>
                      </a:cubicBezTo>
                      <a:cubicBezTo>
                        <a:pt x="117" y="6"/>
                        <a:pt x="113" y="5"/>
                        <a:pt x="110" y="4"/>
                      </a:cubicBezTo>
                      <a:cubicBezTo>
                        <a:pt x="106" y="3"/>
                        <a:pt x="103" y="3"/>
                        <a:pt x="100" y="3"/>
                      </a:cubicBezTo>
                      <a:cubicBezTo>
                        <a:pt x="93" y="2"/>
                        <a:pt x="87" y="2"/>
                        <a:pt x="82" y="2"/>
                      </a:cubicBezTo>
                      <a:cubicBezTo>
                        <a:pt x="77" y="3"/>
                        <a:pt x="73" y="3"/>
                        <a:pt x="69" y="4"/>
                      </a:cubicBezTo>
                      <a:cubicBezTo>
                        <a:pt x="62" y="5"/>
                        <a:pt x="58" y="6"/>
                        <a:pt x="58" y="6"/>
                      </a:cubicBezTo>
                      <a:cubicBezTo>
                        <a:pt x="58" y="6"/>
                        <a:pt x="59" y="5"/>
                        <a:pt x="61" y="5"/>
                      </a:cubicBezTo>
                      <a:cubicBezTo>
                        <a:pt x="62" y="4"/>
                        <a:pt x="65" y="3"/>
                        <a:pt x="69" y="3"/>
                      </a:cubicBezTo>
                      <a:cubicBezTo>
                        <a:pt x="72" y="2"/>
                        <a:pt x="77" y="1"/>
                        <a:pt x="82" y="1"/>
                      </a:cubicBezTo>
                      <a:cubicBezTo>
                        <a:pt x="87" y="0"/>
                        <a:pt x="93" y="0"/>
                        <a:pt x="100" y="0"/>
                      </a:cubicBezTo>
                      <a:cubicBezTo>
                        <a:pt x="103" y="0"/>
                        <a:pt x="107" y="1"/>
                        <a:pt x="110" y="2"/>
                      </a:cubicBezTo>
                      <a:cubicBezTo>
                        <a:pt x="114" y="3"/>
                        <a:pt x="118" y="4"/>
                        <a:pt x="121" y="6"/>
                      </a:cubicBezTo>
                      <a:cubicBezTo>
                        <a:pt x="123" y="7"/>
                        <a:pt x="124" y="9"/>
                        <a:pt x="126" y="11"/>
                      </a:cubicBezTo>
                      <a:cubicBezTo>
                        <a:pt x="127" y="13"/>
                        <a:pt x="127" y="15"/>
                        <a:pt x="127" y="17"/>
                      </a:cubicBezTo>
                      <a:cubicBezTo>
                        <a:pt x="127" y="20"/>
                        <a:pt x="126" y="22"/>
                        <a:pt x="125" y="24"/>
                      </a:cubicBezTo>
                      <a:cubicBezTo>
                        <a:pt x="124" y="26"/>
                        <a:pt x="122" y="28"/>
                        <a:pt x="121" y="29"/>
                      </a:cubicBezTo>
                      <a:cubicBezTo>
                        <a:pt x="118" y="33"/>
                        <a:pt x="114" y="36"/>
                        <a:pt x="110" y="38"/>
                      </a:cubicBezTo>
                      <a:cubicBezTo>
                        <a:pt x="106" y="41"/>
                        <a:pt x="102" y="43"/>
                        <a:pt x="98" y="45"/>
                      </a:cubicBezTo>
                      <a:cubicBezTo>
                        <a:pt x="89" y="49"/>
                        <a:pt x="80" y="52"/>
                        <a:pt x="70" y="55"/>
                      </a:cubicBezTo>
                      <a:cubicBezTo>
                        <a:pt x="60" y="57"/>
                        <a:pt x="51" y="59"/>
                        <a:pt x="41" y="59"/>
                      </a:cubicBezTo>
                      <a:cubicBezTo>
                        <a:pt x="36" y="60"/>
                        <a:pt x="31" y="60"/>
                        <a:pt x="27" y="59"/>
                      </a:cubicBezTo>
                      <a:cubicBezTo>
                        <a:pt x="22" y="59"/>
                        <a:pt x="18" y="58"/>
                        <a:pt x="13" y="56"/>
                      </a:cubicBezTo>
                      <a:cubicBezTo>
                        <a:pt x="11" y="56"/>
                        <a:pt x="9" y="55"/>
                        <a:pt x="7" y="54"/>
                      </a:cubicBezTo>
                      <a:cubicBezTo>
                        <a:pt x="5" y="52"/>
                        <a:pt x="4" y="51"/>
                        <a:pt x="2" y="49"/>
                      </a:cubicBezTo>
                      <a:cubicBezTo>
                        <a:pt x="1" y="47"/>
                        <a:pt x="0" y="45"/>
                        <a:pt x="0" y="42"/>
                      </a:cubicBezTo>
                      <a:cubicBezTo>
                        <a:pt x="1" y="40"/>
                        <a:pt x="1" y="38"/>
                        <a:pt x="2" y="36"/>
                      </a:cubicBezTo>
                      <a:cubicBezTo>
                        <a:pt x="4" y="32"/>
                        <a:pt x="7" y="30"/>
                        <a:pt x="10" y="27"/>
                      </a:cubicBezTo>
                      <a:cubicBezTo>
                        <a:pt x="12" y="25"/>
                        <a:pt x="15" y="23"/>
                        <a:pt x="18" y="21"/>
                      </a:cubicBezTo>
                      <a:cubicBezTo>
                        <a:pt x="24" y="17"/>
                        <a:pt x="29" y="15"/>
                        <a:pt x="34" y="13"/>
                      </a:cubicBezTo>
                      <a:cubicBezTo>
                        <a:pt x="39" y="11"/>
                        <a:pt x="43" y="9"/>
                        <a:pt x="47" y="8"/>
                      </a:cubicBezTo>
                      <a:cubicBezTo>
                        <a:pt x="50" y="7"/>
                        <a:pt x="53" y="7"/>
                        <a:pt x="55" y="6"/>
                      </a:cubicBezTo>
                      <a:cubicBezTo>
                        <a:pt x="57" y="6"/>
                        <a:pt x="58" y="6"/>
                        <a:pt x="58" y="6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53" name="任意多边形 89">
                  <a:extLst>
                    <a:ext uri="{FF2B5EF4-FFF2-40B4-BE49-F238E27FC236}">
                      <a16:creationId xmlns:a16="http://schemas.microsoft.com/office/drawing/2014/main" id="{53B69294-A777-4B11-823E-81D11CEA5694}"/>
                    </a:ext>
                  </a:extLst>
                </p:cNvPr>
                <p:cNvSpPr/>
                <p:nvPr/>
              </p:nvSpPr>
              <p:spPr bwMode="auto">
                <a:xfrm>
                  <a:off x="8108951" y="4235451"/>
                  <a:ext cx="61913" cy="61913"/>
                </a:xfrm>
                <a:custGeom>
                  <a:avLst/>
                  <a:gdLst>
                    <a:gd name="T0" fmla="*/ 22 w 23"/>
                    <a:gd name="T1" fmla="*/ 9 h 23"/>
                    <a:gd name="T2" fmla="*/ 14 w 23"/>
                    <a:gd name="T3" fmla="*/ 22 h 23"/>
                    <a:gd name="T4" fmla="*/ 1 w 23"/>
                    <a:gd name="T5" fmla="*/ 14 h 23"/>
                    <a:gd name="T6" fmla="*/ 9 w 23"/>
                    <a:gd name="T7" fmla="*/ 1 h 23"/>
                    <a:gd name="T8" fmla="*/ 22 w 23"/>
                    <a:gd name="T9" fmla="*/ 9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3" h="23">
                      <a:moveTo>
                        <a:pt x="22" y="9"/>
                      </a:moveTo>
                      <a:cubicBezTo>
                        <a:pt x="23" y="15"/>
                        <a:pt x="20" y="20"/>
                        <a:pt x="14" y="22"/>
                      </a:cubicBezTo>
                      <a:cubicBezTo>
                        <a:pt x="8" y="23"/>
                        <a:pt x="3" y="20"/>
                        <a:pt x="1" y="14"/>
                      </a:cubicBezTo>
                      <a:cubicBezTo>
                        <a:pt x="0" y="8"/>
                        <a:pt x="3" y="3"/>
                        <a:pt x="9" y="1"/>
                      </a:cubicBezTo>
                      <a:cubicBezTo>
                        <a:pt x="15" y="0"/>
                        <a:pt x="20" y="3"/>
                        <a:pt x="22" y="9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18" name="组合 417">
                <a:extLst>
                  <a:ext uri="{FF2B5EF4-FFF2-40B4-BE49-F238E27FC236}">
                    <a16:creationId xmlns:a16="http://schemas.microsoft.com/office/drawing/2014/main" id="{2CD02549-CF97-473E-8E26-700FFC3905B1}"/>
                  </a:ext>
                </a:extLst>
              </p:cNvPr>
              <p:cNvGrpSpPr/>
              <p:nvPr/>
            </p:nvGrpSpPr>
            <p:grpSpPr>
              <a:xfrm>
                <a:off x="8767764" y="3883025"/>
                <a:ext cx="633412" cy="619125"/>
                <a:chOff x="8148639" y="3233738"/>
                <a:chExt cx="633412" cy="619125"/>
              </a:xfrm>
            </p:grpSpPr>
            <p:sp>
              <p:nvSpPr>
                <p:cNvPr id="844" name="任意多边形 90">
                  <a:extLst>
                    <a:ext uri="{FF2B5EF4-FFF2-40B4-BE49-F238E27FC236}">
                      <a16:creationId xmlns:a16="http://schemas.microsoft.com/office/drawing/2014/main" id="{847B1DED-0E87-435C-B926-BCDB1857B2C1}"/>
                    </a:ext>
                  </a:extLst>
                </p:cNvPr>
                <p:cNvSpPr/>
                <p:nvPr/>
              </p:nvSpPr>
              <p:spPr bwMode="auto">
                <a:xfrm>
                  <a:off x="8164514" y="3257551"/>
                  <a:ext cx="590550" cy="571500"/>
                </a:xfrm>
                <a:custGeom>
                  <a:avLst/>
                  <a:gdLst>
                    <a:gd name="T0" fmla="*/ 219 w 219"/>
                    <a:gd name="T1" fmla="*/ 188 h 212"/>
                    <a:gd name="T2" fmla="*/ 218 w 219"/>
                    <a:gd name="T3" fmla="*/ 188 h 212"/>
                    <a:gd name="T4" fmla="*/ 215 w 219"/>
                    <a:gd name="T5" fmla="*/ 186 h 212"/>
                    <a:gd name="T6" fmla="*/ 201 w 219"/>
                    <a:gd name="T7" fmla="*/ 179 h 212"/>
                    <a:gd name="T8" fmla="*/ 152 w 219"/>
                    <a:gd name="T9" fmla="*/ 153 h 212"/>
                    <a:gd name="T10" fmla="*/ 153 w 219"/>
                    <a:gd name="T11" fmla="*/ 153 h 212"/>
                    <a:gd name="T12" fmla="*/ 1 w 219"/>
                    <a:gd name="T13" fmla="*/ 211 h 212"/>
                    <a:gd name="T14" fmla="*/ 0 w 219"/>
                    <a:gd name="T15" fmla="*/ 212 h 212"/>
                    <a:gd name="T16" fmla="*/ 0 w 219"/>
                    <a:gd name="T17" fmla="*/ 210 h 212"/>
                    <a:gd name="T18" fmla="*/ 5 w 219"/>
                    <a:gd name="T19" fmla="*/ 193 h 212"/>
                    <a:gd name="T20" fmla="*/ 34 w 219"/>
                    <a:gd name="T21" fmla="*/ 87 h 212"/>
                    <a:gd name="T22" fmla="*/ 34 w 219"/>
                    <a:gd name="T23" fmla="*/ 87 h 212"/>
                    <a:gd name="T24" fmla="*/ 34 w 219"/>
                    <a:gd name="T25" fmla="*/ 87 h 212"/>
                    <a:gd name="T26" fmla="*/ 118 w 219"/>
                    <a:gd name="T27" fmla="*/ 24 h 212"/>
                    <a:gd name="T28" fmla="*/ 142 w 219"/>
                    <a:gd name="T29" fmla="*/ 6 h 212"/>
                    <a:gd name="T30" fmla="*/ 149 w 219"/>
                    <a:gd name="T31" fmla="*/ 1 h 212"/>
                    <a:gd name="T32" fmla="*/ 150 w 219"/>
                    <a:gd name="T33" fmla="*/ 0 h 212"/>
                    <a:gd name="T34" fmla="*/ 151 w 219"/>
                    <a:gd name="T35" fmla="*/ 0 h 212"/>
                    <a:gd name="T36" fmla="*/ 150 w 219"/>
                    <a:gd name="T37" fmla="*/ 0 h 212"/>
                    <a:gd name="T38" fmla="*/ 149 w 219"/>
                    <a:gd name="T39" fmla="*/ 2 h 212"/>
                    <a:gd name="T40" fmla="*/ 142 w 219"/>
                    <a:gd name="T41" fmla="*/ 6 h 212"/>
                    <a:gd name="T42" fmla="*/ 119 w 219"/>
                    <a:gd name="T43" fmla="*/ 24 h 212"/>
                    <a:gd name="T44" fmla="*/ 35 w 219"/>
                    <a:gd name="T45" fmla="*/ 88 h 212"/>
                    <a:gd name="T46" fmla="*/ 35 w 219"/>
                    <a:gd name="T47" fmla="*/ 87 h 212"/>
                    <a:gd name="T48" fmla="*/ 6 w 219"/>
                    <a:gd name="T49" fmla="*/ 194 h 212"/>
                    <a:gd name="T50" fmla="*/ 1 w 219"/>
                    <a:gd name="T51" fmla="*/ 211 h 212"/>
                    <a:gd name="T52" fmla="*/ 0 w 219"/>
                    <a:gd name="T53" fmla="*/ 210 h 212"/>
                    <a:gd name="T54" fmla="*/ 152 w 219"/>
                    <a:gd name="T55" fmla="*/ 152 h 212"/>
                    <a:gd name="T56" fmla="*/ 152 w 219"/>
                    <a:gd name="T57" fmla="*/ 152 h 212"/>
                    <a:gd name="T58" fmla="*/ 153 w 219"/>
                    <a:gd name="T59" fmla="*/ 152 h 212"/>
                    <a:gd name="T60" fmla="*/ 202 w 219"/>
                    <a:gd name="T61" fmla="*/ 178 h 212"/>
                    <a:gd name="T62" fmla="*/ 215 w 219"/>
                    <a:gd name="T63" fmla="*/ 186 h 212"/>
                    <a:gd name="T64" fmla="*/ 218 w 219"/>
                    <a:gd name="T65" fmla="*/ 188 h 212"/>
                    <a:gd name="T66" fmla="*/ 219 w 219"/>
                    <a:gd name="T67" fmla="*/ 188 h 2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219" h="212">
                      <a:moveTo>
                        <a:pt x="219" y="188"/>
                      </a:moveTo>
                      <a:cubicBezTo>
                        <a:pt x="219" y="188"/>
                        <a:pt x="219" y="188"/>
                        <a:pt x="218" y="188"/>
                      </a:cubicBezTo>
                      <a:cubicBezTo>
                        <a:pt x="217" y="187"/>
                        <a:pt x="216" y="187"/>
                        <a:pt x="215" y="186"/>
                      </a:cubicBezTo>
                      <a:cubicBezTo>
                        <a:pt x="212" y="184"/>
                        <a:pt x="207" y="182"/>
                        <a:pt x="201" y="179"/>
                      </a:cubicBezTo>
                      <a:cubicBezTo>
                        <a:pt x="190" y="173"/>
                        <a:pt x="173" y="164"/>
                        <a:pt x="152" y="153"/>
                      </a:cubicBezTo>
                      <a:cubicBezTo>
                        <a:pt x="153" y="153"/>
                        <a:pt x="153" y="153"/>
                        <a:pt x="153" y="153"/>
                      </a:cubicBezTo>
                      <a:cubicBezTo>
                        <a:pt x="113" y="168"/>
                        <a:pt x="60" y="188"/>
                        <a:pt x="1" y="211"/>
                      </a:cubicBezTo>
                      <a:cubicBezTo>
                        <a:pt x="0" y="212"/>
                        <a:pt x="0" y="212"/>
                        <a:pt x="0" y="212"/>
                      </a:cubicBezTo>
                      <a:cubicBezTo>
                        <a:pt x="0" y="210"/>
                        <a:pt x="0" y="210"/>
                        <a:pt x="0" y="210"/>
                      </a:cubicBezTo>
                      <a:cubicBezTo>
                        <a:pt x="1" y="205"/>
                        <a:pt x="3" y="199"/>
                        <a:pt x="5" y="193"/>
                      </a:cubicBezTo>
                      <a:cubicBezTo>
                        <a:pt x="15" y="155"/>
                        <a:pt x="25" y="119"/>
                        <a:pt x="34" y="87"/>
                      </a:cubicBezTo>
                      <a:cubicBezTo>
                        <a:pt x="34" y="87"/>
                        <a:pt x="34" y="87"/>
                        <a:pt x="34" y="87"/>
                      </a:cubicBezTo>
                      <a:cubicBezTo>
                        <a:pt x="34" y="87"/>
                        <a:pt x="34" y="87"/>
                        <a:pt x="34" y="87"/>
                      </a:cubicBezTo>
                      <a:cubicBezTo>
                        <a:pt x="69" y="61"/>
                        <a:pt x="98" y="39"/>
                        <a:pt x="118" y="24"/>
                      </a:cubicBezTo>
                      <a:cubicBezTo>
                        <a:pt x="129" y="16"/>
                        <a:pt x="137" y="10"/>
                        <a:pt x="142" y="6"/>
                      </a:cubicBezTo>
                      <a:cubicBezTo>
                        <a:pt x="145" y="4"/>
                        <a:pt x="147" y="2"/>
                        <a:pt x="149" y="1"/>
                      </a:cubicBezTo>
                      <a:cubicBezTo>
                        <a:pt x="149" y="1"/>
                        <a:pt x="150" y="1"/>
                        <a:pt x="150" y="0"/>
                      </a:cubicBezTo>
                      <a:cubicBezTo>
                        <a:pt x="151" y="0"/>
                        <a:pt x="151" y="0"/>
                        <a:pt x="151" y="0"/>
                      </a:cubicBezTo>
                      <a:cubicBezTo>
                        <a:pt x="150" y="0"/>
                        <a:pt x="150" y="0"/>
                        <a:pt x="150" y="0"/>
                      </a:cubicBezTo>
                      <a:cubicBezTo>
                        <a:pt x="150" y="1"/>
                        <a:pt x="149" y="1"/>
                        <a:pt x="149" y="2"/>
                      </a:cubicBezTo>
                      <a:cubicBezTo>
                        <a:pt x="147" y="3"/>
                        <a:pt x="145" y="4"/>
                        <a:pt x="142" y="6"/>
                      </a:cubicBezTo>
                      <a:cubicBezTo>
                        <a:pt x="137" y="11"/>
                        <a:pt x="129" y="17"/>
                        <a:pt x="119" y="24"/>
                      </a:cubicBezTo>
                      <a:cubicBezTo>
                        <a:pt x="98" y="40"/>
                        <a:pt x="69" y="62"/>
                        <a:pt x="35" y="88"/>
                      </a:cubicBezTo>
                      <a:cubicBezTo>
                        <a:pt x="35" y="87"/>
                        <a:pt x="35" y="87"/>
                        <a:pt x="35" y="87"/>
                      </a:cubicBezTo>
                      <a:cubicBezTo>
                        <a:pt x="26" y="119"/>
                        <a:pt x="17" y="156"/>
                        <a:pt x="6" y="194"/>
                      </a:cubicBezTo>
                      <a:cubicBezTo>
                        <a:pt x="4" y="200"/>
                        <a:pt x="3" y="205"/>
                        <a:pt x="1" y="211"/>
                      </a:cubicBezTo>
                      <a:cubicBezTo>
                        <a:pt x="0" y="210"/>
                        <a:pt x="0" y="210"/>
                        <a:pt x="0" y="210"/>
                      </a:cubicBezTo>
                      <a:cubicBezTo>
                        <a:pt x="60" y="187"/>
                        <a:pt x="113" y="167"/>
                        <a:pt x="152" y="152"/>
                      </a:cubicBezTo>
                      <a:cubicBezTo>
                        <a:pt x="152" y="152"/>
                        <a:pt x="152" y="152"/>
                        <a:pt x="152" y="152"/>
                      </a:cubicBezTo>
                      <a:cubicBezTo>
                        <a:pt x="153" y="152"/>
                        <a:pt x="153" y="152"/>
                        <a:pt x="153" y="152"/>
                      </a:cubicBezTo>
                      <a:cubicBezTo>
                        <a:pt x="173" y="163"/>
                        <a:pt x="190" y="172"/>
                        <a:pt x="202" y="178"/>
                      </a:cubicBezTo>
                      <a:cubicBezTo>
                        <a:pt x="207" y="182"/>
                        <a:pt x="212" y="184"/>
                        <a:pt x="215" y="186"/>
                      </a:cubicBezTo>
                      <a:cubicBezTo>
                        <a:pt x="216" y="186"/>
                        <a:pt x="217" y="187"/>
                        <a:pt x="218" y="188"/>
                      </a:cubicBezTo>
                      <a:cubicBezTo>
                        <a:pt x="219" y="188"/>
                        <a:pt x="219" y="188"/>
                        <a:pt x="219" y="188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45" name="任意多边形 91">
                  <a:extLst>
                    <a:ext uri="{FF2B5EF4-FFF2-40B4-BE49-F238E27FC236}">
                      <a16:creationId xmlns:a16="http://schemas.microsoft.com/office/drawing/2014/main" id="{01E3E954-C29D-4BB8-A174-6C82EF08342B}"/>
                    </a:ext>
                  </a:extLst>
                </p:cNvPr>
                <p:cNvSpPr/>
                <p:nvPr/>
              </p:nvSpPr>
              <p:spPr bwMode="auto">
                <a:xfrm>
                  <a:off x="8148639" y="3779838"/>
                  <a:ext cx="69850" cy="73025"/>
                </a:xfrm>
                <a:custGeom>
                  <a:avLst/>
                  <a:gdLst>
                    <a:gd name="T0" fmla="*/ 44 w 44"/>
                    <a:gd name="T1" fmla="*/ 26 h 46"/>
                    <a:gd name="T2" fmla="*/ 29 w 44"/>
                    <a:gd name="T3" fmla="*/ 31 h 46"/>
                    <a:gd name="T4" fmla="*/ 24 w 44"/>
                    <a:gd name="T5" fmla="*/ 46 h 46"/>
                    <a:gd name="T6" fmla="*/ 15 w 44"/>
                    <a:gd name="T7" fmla="*/ 32 h 46"/>
                    <a:gd name="T8" fmla="*/ 0 w 44"/>
                    <a:gd name="T9" fmla="*/ 32 h 46"/>
                    <a:gd name="T10" fmla="*/ 8 w 44"/>
                    <a:gd name="T11" fmla="*/ 21 h 46"/>
                    <a:gd name="T12" fmla="*/ 3 w 44"/>
                    <a:gd name="T13" fmla="*/ 5 h 46"/>
                    <a:gd name="T14" fmla="*/ 19 w 44"/>
                    <a:gd name="T15" fmla="*/ 10 h 46"/>
                    <a:gd name="T16" fmla="*/ 32 w 44"/>
                    <a:gd name="T17" fmla="*/ 0 h 46"/>
                    <a:gd name="T18" fmla="*/ 32 w 44"/>
                    <a:gd name="T19" fmla="*/ 17 h 46"/>
                    <a:gd name="T20" fmla="*/ 44 w 44"/>
                    <a:gd name="T21" fmla="*/ 26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44" h="46">
                      <a:moveTo>
                        <a:pt x="44" y="26"/>
                      </a:moveTo>
                      <a:lnTo>
                        <a:pt x="29" y="31"/>
                      </a:lnTo>
                      <a:lnTo>
                        <a:pt x="24" y="46"/>
                      </a:lnTo>
                      <a:lnTo>
                        <a:pt x="15" y="32"/>
                      </a:lnTo>
                      <a:lnTo>
                        <a:pt x="0" y="32"/>
                      </a:lnTo>
                      <a:lnTo>
                        <a:pt x="8" y="21"/>
                      </a:lnTo>
                      <a:lnTo>
                        <a:pt x="3" y="5"/>
                      </a:lnTo>
                      <a:lnTo>
                        <a:pt x="19" y="10"/>
                      </a:lnTo>
                      <a:lnTo>
                        <a:pt x="32" y="0"/>
                      </a:lnTo>
                      <a:lnTo>
                        <a:pt x="32" y="17"/>
                      </a:lnTo>
                      <a:lnTo>
                        <a:pt x="44" y="26"/>
                      </a:lnTo>
                      <a:close/>
                    </a:path>
                  </a:pathLst>
                </a:custGeom>
                <a:solidFill>
                  <a:srgbClr val="804A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46" name="任意多边形 92">
                  <a:extLst>
                    <a:ext uri="{FF2B5EF4-FFF2-40B4-BE49-F238E27FC236}">
                      <a16:creationId xmlns:a16="http://schemas.microsoft.com/office/drawing/2014/main" id="{40CA6DE3-CF08-4329-A282-825AC80C694A}"/>
                    </a:ext>
                  </a:extLst>
                </p:cNvPr>
                <p:cNvSpPr/>
                <p:nvPr/>
              </p:nvSpPr>
              <p:spPr bwMode="auto">
                <a:xfrm>
                  <a:off x="8242301" y="3459163"/>
                  <a:ext cx="49213" cy="46038"/>
                </a:xfrm>
                <a:custGeom>
                  <a:avLst/>
                  <a:gdLst>
                    <a:gd name="T0" fmla="*/ 31 w 31"/>
                    <a:gd name="T1" fmla="*/ 16 h 29"/>
                    <a:gd name="T2" fmla="*/ 21 w 31"/>
                    <a:gd name="T3" fmla="*/ 19 h 29"/>
                    <a:gd name="T4" fmla="*/ 17 w 31"/>
                    <a:gd name="T5" fmla="*/ 29 h 29"/>
                    <a:gd name="T6" fmla="*/ 12 w 31"/>
                    <a:gd name="T7" fmla="*/ 21 h 29"/>
                    <a:gd name="T8" fmla="*/ 0 w 31"/>
                    <a:gd name="T9" fmla="*/ 22 h 29"/>
                    <a:gd name="T10" fmla="*/ 7 w 31"/>
                    <a:gd name="T11" fmla="*/ 14 h 29"/>
                    <a:gd name="T12" fmla="*/ 4 w 31"/>
                    <a:gd name="T13" fmla="*/ 4 h 29"/>
                    <a:gd name="T14" fmla="*/ 12 w 31"/>
                    <a:gd name="T15" fmla="*/ 7 h 29"/>
                    <a:gd name="T16" fmla="*/ 21 w 31"/>
                    <a:gd name="T17" fmla="*/ 0 h 29"/>
                    <a:gd name="T18" fmla="*/ 21 w 31"/>
                    <a:gd name="T19" fmla="*/ 10 h 29"/>
                    <a:gd name="T20" fmla="*/ 31 w 31"/>
                    <a:gd name="T21" fmla="*/ 16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31" h="29">
                      <a:moveTo>
                        <a:pt x="31" y="16"/>
                      </a:moveTo>
                      <a:lnTo>
                        <a:pt x="21" y="19"/>
                      </a:lnTo>
                      <a:lnTo>
                        <a:pt x="17" y="29"/>
                      </a:lnTo>
                      <a:lnTo>
                        <a:pt x="12" y="21"/>
                      </a:lnTo>
                      <a:lnTo>
                        <a:pt x="0" y="22"/>
                      </a:lnTo>
                      <a:lnTo>
                        <a:pt x="7" y="14"/>
                      </a:lnTo>
                      <a:lnTo>
                        <a:pt x="4" y="4"/>
                      </a:lnTo>
                      <a:lnTo>
                        <a:pt x="12" y="7"/>
                      </a:lnTo>
                      <a:lnTo>
                        <a:pt x="21" y="0"/>
                      </a:lnTo>
                      <a:lnTo>
                        <a:pt x="21" y="10"/>
                      </a:lnTo>
                      <a:lnTo>
                        <a:pt x="31" y="16"/>
                      </a:lnTo>
                      <a:close/>
                    </a:path>
                  </a:pathLst>
                </a:custGeom>
                <a:solidFill>
                  <a:srgbClr val="804A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47" name="任意多边形 93">
                  <a:extLst>
                    <a:ext uri="{FF2B5EF4-FFF2-40B4-BE49-F238E27FC236}">
                      <a16:creationId xmlns:a16="http://schemas.microsoft.com/office/drawing/2014/main" id="{D4172423-74DD-472C-B1E2-8383D653ED2C}"/>
                    </a:ext>
                  </a:extLst>
                </p:cNvPr>
                <p:cNvSpPr/>
                <p:nvPr/>
              </p:nvSpPr>
              <p:spPr bwMode="auto">
                <a:xfrm>
                  <a:off x="8542339" y="3233738"/>
                  <a:ext cx="55563" cy="55563"/>
                </a:xfrm>
                <a:custGeom>
                  <a:avLst/>
                  <a:gdLst>
                    <a:gd name="T0" fmla="*/ 35 w 35"/>
                    <a:gd name="T1" fmla="*/ 8 h 35"/>
                    <a:gd name="T2" fmla="*/ 29 w 35"/>
                    <a:gd name="T3" fmla="*/ 18 h 35"/>
                    <a:gd name="T4" fmla="*/ 34 w 35"/>
                    <a:gd name="T5" fmla="*/ 30 h 35"/>
                    <a:gd name="T6" fmla="*/ 22 w 35"/>
                    <a:gd name="T7" fmla="*/ 27 h 35"/>
                    <a:gd name="T8" fmla="*/ 12 w 35"/>
                    <a:gd name="T9" fmla="*/ 35 h 35"/>
                    <a:gd name="T10" fmla="*/ 12 w 35"/>
                    <a:gd name="T11" fmla="*/ 23 h 35"/>
                    <a:gd name="T12" fmla="*/ 0 w 35"/>
                    <a:gd name="T13" fmla="*/ 17 h 35"/>
                    <a:gd name="T14" fmla="*/ 12 w 35"/>
                    <a:gd name="T15" fmla="*/ 12 h 35"/>
                    <a:gd name="T16" fmla="*/ 15 w 35"/>
                    <a:gd name="T17" fmla="*/ 0 h 35"/>
                    <a:gd name="T18" fmla="*/ 23 w 35"/>
                    <a:gd name="T19" fmla="*/ 10 h 35"/>
                    <a:gd name="T20" fmla="*/ 35 w 35"/>
                    <a:gd name="T21" fmla="*/ 8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35" h="35">
                      <a:moveTo>
                        <a:pt x="35" y="8"/>
                      </a:moveTo>
                      <a:lnTo>
                        <a:pt x="29" y="18"/>
                      </a:lnTo>
                      <a:lnTo>
                        <a:pt x="34" y="30"/>
                      </a:lnTo>
                      <a:lnTo>
                        <a:pt x="22" y="27"/>
                      </a:lnTo>
                      <a:lnTo>
                        <a:pt x="12" y="35"/>
                      </a:lnTo>
                      <a:lnTo>
                        <a:pt x="12" y="23"/>
                      </a:lnTo>
                      <a:lnTo>
                        <a:pt x="0" y="17"/>
                      </a:lnTo>
                      <a:lnTo>
                        <a:pt x="12" y="12"/>
                      </a:lnTo>
                      <a:lnTo>
                        <a:pt x="15" y="0"/>
                      </a:lnTo>
                      <a:lnTo>
                        <a:pt x="23" y="10"/>
                      </a:lnTo>
                      <a:lnTo>
                        <a:pt x="35" y="8"/>
                      </a:lnTo>
                      <a:close/>
                    </a:path>
                  </a:pathLst>
                </a:custGeom>
                <a:solidFill>
                  <a:srgbClr val="804A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48" name="任意多边形 94">
                  <a:extLst>
                    <a:ext uri="{FF2B5EF4-FFF2-40B4-BE49-F238E27FC236}">
                      <a16:creationId xmlns:a16="http://schemas.microsoft.com/office/drawing/2014/main" id="{7BF1349C-4CD0-4833-9509-549E84F92FB1}"/>
                    </a:ext>
                  </a:extLst>
                </p:cNvPr>
                <p:cNvSpPr/>
                <p:nvPr/>
              </p:nvSpPr>
              <p:spPr bwMode="auto">
                <a:xfrm>
                  <a:off x="8724901" y="3729038"/>
                  <a:ext cx="57150" cy="57150"/>
                </a:xfrm>
                <a:custGeom>
                  <a:avLst/>
                  <a:gdLst>
                    <a:gd name="T0" fmla="*/ 36 w 36"/>
                    <a:gd name="T1" fmla="*/ 8 h 36"/>
                    <a:gd name="T2" fmla="*/ 27 w 36"/>
                    <a:gd name="T3" fmla="*/ 20 h 36"/>
                    <a:gd name="T4" fmla="*/ 32 w 36"/>
                    <a:gd name="T5" fmla="*/ 32 h 36"/>
                    <a:gd name="T6" fmla="*/ 20 w 36"/>
                    <a:gd name="T7" fmla="*/ 29 h 36"/>
                    <a:gd name="T8" fmla="*/ 10 w 36"/>
                    <a:gd name="T9" fmla="*/ 36 h 36"/>
                    <a:gd name="T10" fmla="*/ 10 w 36"/>
                    <a:gd name="T11" fmla="*/ 24 h 36"/>
                    <a:gd name="T12" fmla="*/ 0 w 36"/>
                    <a:gd name="T13" fmla="*/ 17 h 36"/>
                    <a:gd name="T14" fmla="*/ 12 w 36"/>
                    <a:gd name="T15" fmla="*/ 12 h 36"/>
                    <a:gd name="T16" fmla="*/ 14 w 36"/>
                    <a:gd name="T17" fmla="*/ 0 h 36"/>
                    <a:gd name="T18" fmla="*/ 22 w 36"/>
                    <a:gd name="T19" fmla="*/ 10 h 36"/>
                    <a:gd name="T20" fmla="*/ 36 w 36"/>
                    <a:gd name="T21" fmla="*/ 8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36" h="36">
                      <a:moveTo>
                        <a:pt x="36" y="8"/>
                      </a:moveTo>
                      <a:lnTo>
                        <a:pt x="27" y="20"/>
                      </a:lnTo>
                      <a:lnTo>
                        <a:pt x="32" y="32"/>
                      </a:lnTo>
                      <a:lnTo>
                        <a:pt x="20" y="29"/>
                      </a:lnTo>
                      <a:lnTo>
                        <a:pt x="10" y="36"/>
                      </a:lnTo>
                      <a:lnTo>
                        <a:pt x="10" y="24"/>
                      </a:lnTo>
                      <a:lnTo>
                        <a:pt x="0" y="17"/>
                      </a:lnTo>
                      <a:lnTo>
                        <a:pt x="12" y="12"/>
                      </a:lnTo>
                      <a:lnTo>
                        <a:pt x="14" y="0"/>
                      </a:lnTo>
                      <a:lnTo>
                        <a:pt x="22" y="10"/>
                      </a:lnTo>
                      <a:lnTo>
                        <a:pt x="36" y="8"/>
                      </a:lnTo>
                      <a:close/>
                    </a:path>
                  </a:pathLst>
                </a:custGeom>
                <a:solidFill>
                  <a:srgbClr val="804A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49" name="任意多边形 95">
                  <a:extLst>
                    <a:ext uri="{FF2B5EF4-FFF2-40B4-BE49-F238E27FC236}">
                      <a16:creationId xmlns:a16="http://schemas.microsoft.com/office/drawing/2014/main" id="{277E088E-E864-4352-AEFD-87B4BE8389C1}"/>
                    </a:ext>
                  </a:extLst>
                </p:cNvPr>
                <p:cNvSpPr/>
                <p:nvPr/>
              </p:nvSpPr>
              <p:spPr bwMode="auto">
                <a:xfrm>
                  <a:off x="8555039" y="3651251"/>
                  <a:ext cx="34925" cy="36513"/>
                </a:xfrm>
                <a:custGeom>
                  <a:avLst/>
                  <a:gdLst>
                    <a:gd name="T0" fmla="*/ 22 w 22"/>
                    <a:gd name="T1" fmla="*/ 5 h 23"/>
                    <a:gd name="T2" fmla="*/ 17 w 22"/>
                    <a:gd name="T3" fmla="*/ 12 h 23"/>
                    <a:gd name="T4" fmla="*/ 21 w 22"/>
                    <a:gd name="T5" fmla="*/ 20 h 23"/>
                    <a:gd name="T6" fmla="*/ 14 w 22"/>
                    <a:gd name="T7" fmla="*/ 18 h 23"/>
                    <a:gd name="T8" fmla="*/ 7 w 22"/>
                    <a:gd name="T9" fmla="*/ 23 h 23"/>
                    <a:gd name="T10" fmla="*/ 7 w 22"/>
                    <a:gd name="T11" fmla="*/ 15 h 23"/>
                    <a:gd name="T12" fmla="*/ 0 w 22"/>
                    <a:gd name="T13" fmla="*/ 10 h 23"/>
                    <a:gd name="T14" fmla="*/ 7 w 22"/>
                    <a:gd name="T15" fmla="*/ 8 h 23"/>
                    <a:gd name="T16" fmla="*/ 9 w 22"/>
                    <a:gd name="T17" fmla="*/ 0 h 23"/>
                    <a:gd name="T18" fmla="*/ 14 w 22"/>
                    <a:gd name="T19" fmla="*/ 6 h 23"/>
                    <a:gd name="T20" fmla="*/ 22 w 22"/>
                    <a:gd name="T21" fmla="*/ 5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2" h="23">
                      <a:moveTo>
                        <a:pt x="22" y="5"/>
                      </a:moveTo>
                      <a:lnTo>
                        <a:pt x="17" y="12"/>
                      </a:lnTo>
                      <a:lnTo>
                        <a:pt x="21" y="20"/>
                      </a:lnTo>
                      <a:lnTo>
                        <a:pt x="14" y="18"/>
                      </a:lnTo>
                      <a:lnTo>
                        <a:pt x="7" y="23"/>
                      </a:lnTo>
                      <a:lnTo>
                        <a:pt x="7" y="15"/>
                      </a:lnTo>
                      <a:lnTo>
                        <a:pt x="0" y="10"/>
                      </a:lnTo>
                      <a:lnTo>
                        <a:pt x="7" y="8"/>
                      </a:lnTo>
                      <a:lnTo>
                        <a:pt x="9" y="0"/>
                      </a:lnTo>
                      <a:lnTo>
                        <a:pt x="14" y="6"/>
                      </a:lnTo>
                      <a:lnTo>
                        <a:pt x="22" y="5"/>
                      </a:lnTo>
                      <a:close/>
                    </a:path>
                  </a:pathLst>
                </a:custGeom>
                <a:solidFill>
                  <a:srgbClr val="804A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19" name="组合 418">
                <a:extLst>
                  <a:ext uri="{FF2B5EF4-FFF2-40B4-BE49-F238E27FC236}">
                    <a16:creationId xmlns:a16="http://schemas.microsoft.com/office/drawing/2014/main" id="{5A70B840-58BD-4196-ADF5-F56F9FF60383}"/>
                  </a:ext>
                </a:extLst>
              </p:cNvPr>
              <p:cNvGrpSpPr/>
              <p:nvPr/>
            </p:nvGrpSpPr>
            <p:grpSpPr>
              <a:xfrm>
                <a:off x="6620729" y="1448763"/>
                <a:ext cx="1228725" cy="796926"/>
                <a:chOff x="6838951" y="1493838"/>
                <a:chExt cx="1228725" cy="796926"/>
              </a:xfrm>
            </p:grpSpPr>
            <p:sp>
              <p:nvSpPr>
                <p:cNvPr id="829" name="任意多边形 60">
                  <a:extLst>
                    <a:ext uri="{FF2B5EF4-FFF2-40B4-BE49-F238E27FC236}">
                      <a16:creationId xmlns:a16="http://schemas.microsoft.com/office/drawing/2014/main" id="{ED0D970C-9E61-4A9A-AF42-41069C009D39}"/>
                    </a:ext>
                  </a:extLst>
                </p:cNvPr>
                <p:cNvSpPr/>
                <p:nvPr/>
              </p:nvSpPr>
              <p:spPr bwMode="auto">
                <a:xfrm>
                  <a:off x="6838951" y="2151063"/>
                  <a:ext cx="92075" cy="88900"/>
                </a:xfrm>
                <a:custGeom>
                  <a:avLst/>
                  <a:gdLst>
                    <a:gd name="T0" fmla="*/ 16 w 34"/>
                    <a:gd name="T1" fmla="*/ 0 h 33"/>
                    <a:gd name="T2" fmla="*/ 19 w 34"/>
                    <a:gd name="T3" fmla="*/ 4 h 33"/>
                    <a:gd name="T4" fmla="*/ 30 w 34"/>
                    <a:gd name="T5" fmla="*/ 14 h 33"/>
                    <a:gd name="T6" fmla="*/ 34 w 34"/>
                    <a:gd name="T7" fmla="*/ 16 h 33"/>
                    <a:gd name="T8" fmla="*/ 30 w 34"/>
                    <a:gd name="T9" fmla="*/ 18 h 33"/>
                    <a:gd name="T10" fmla="*/ 20 w 34"/>
                    <a:gd name="T11" fmla="*/ 29 h 33"/>
                    <a:gd name="T12" fmla="*/ 18 w 34"/>
                    <a:gd name="T13" fmla="*/ 33 h 33"/>
                    <a:gd name="T14" fmla="*/ 15 w 34"/>
                    <a:gd name="T15" fmla="*/ 30 h 33"/>
                    <a:gd name="T16" fmla="*/ 4 w 34"/>
                    <a:gd name="T17" fmla="*/ 19 h 33"/>
                    <a:gd name="T18" fmla="*/ 0 w 34"/>
                    <a:gd name="T19" fmla="*/ 17 h 33"/>
                    <a:gd name="T20" fmla="*/ 4 w 34"/>
                    <a:gd name="T21" fmla="*/ 15 h 33"/>
                    <a:gd name="T22" fmla="*/ 14 w 34"/>
                    <a:gd name="T23" fmla="*/ 4 h 33"/>
                    <a:gd name="T24" fmla="*/ 16 w 34"/>
                    <a:gd name="T25" fmla="*/ 0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4" h="33">
                      <a:moveTo>
                        <a:pt x="16" y="0"/>
                      </a:moveTo>
                      <a:cubicBezTo>
                        <a:pt x="19" y="4"/>
                        <a:pt x="19" y="4"/>
                        <a:pt x="19" y="4"/>
                      </a:cubicBezTo>
                      <a:cubicBezTo>
                        <a:pt x="21" y="8"/>
                        <a:pt x="25" y="12"/>
                        <a:pt x="30" y="14"/>
                      </a:cubicBezTo>
                      <a:cubicBezTo>
                        <a:pt x="34" y="16"/>
                        <a:pt x="34" y="16"/>
                        <a:pt x="34" y="16"/>
                      </a:cubicBezTo>
                      <a:cubicBezTo>
                        <a:pt x="30" y="18"/>
                        <a:pt x="30" y="18"/>
                        <a:pt x="30" y="18"/>
                      </a:cubicBezTo>
                      <a:cubicBezTo>
                        <a:pt x="26" y="21"/>
                        <a:pt x="22" y="25"/>
                        <a:pt x="20" y="29"/>
                      </a:cubicBezTo>
                      <a:cubicBezTo>
                        <a:pt x="18" y="33"/>
                        <a:pt x="18" y="33"/>
                        <a:pt x="18" y="33"/>
                      </a:cubicBezTo>
                      <a:cubicBezTo>
                        <a:pt x="15" y="30"/>
                        <a:pt x="15" y="30"/>
                        <a:pt x="15" y="30"/>
                      </a:cubicBezTo>
                      <a:cubicBezTo>
                        <a:pt x="13" y="25"/>
                        <a:pt x="9" y="22"/>
                        <a:pt x="4" y="19"/>
                      </a:cubicBezTo>
                      <a:cubicBezTo>
                        <a:pt x="0" y="17"/>
                        <a:pt x="0" y="17"/>
                        <a:pt x="0" y="17"/>
                      </a:cubicBezTo>
                      <a:cubicBezTo>
                        <a:pt x="4" y="15"/>
                        <a:pt x="4" y="15"/>
                        <a:pt x="4" y="15"/>
                      </a:cubicBezTo>
                      <a:cubicBezTo>
                        <a:pt x="9" y="12"/>
                        <a:pt x="12" y="8"/>
                        <a:pt x="14" y="4"/>
                      </a:cubicBezTo>
                      <a:lnTo>
                        <a:pt x="16" y="0"/>
                      </a:lnTo>
                      <a:close/>
                    </a:path>
                  </a:pathLst>
                </a:custGeom>
                <a:solidFill>
                  <a:srgbClr val="E0E0E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30" name="任意多边形 61">
                  <a:extLst>
                    <a:ext uri="{FF2B5EF4-FFF2-40B4-BE49-F238E27FC236}">
                      <a16:creationId xmlns:a16="http://schemas.microsoft.com/office/drawing/2014/main" id="{0AEDA05D-7911-480E-B038-4729A051A882}"/>
                    </a:ext>
                  </a:extLst>
                </p:cNvPr>
                <p:cNvSpPr/>
                <p:nvPr/>
              </p:nvSpPr>
              <p:spPr bwMode="auto">
                <a:xfrm>
                  <a:off x="7975601" y="1851026"/>
                  <a:ext cx="92075" cy="92075"/>
                </a:xfrm>
                <a:custGeom>
                  <a:avLst/>
                  <a:gdLst>
                    <a:gd name="T0" fmla="*/ 16 w 34"/>
                    <a:gd name="T1" fmla="*/ 0 h 34"/>
                    <a:gd name="T2" fmla="*/ 18 w 34"/>
                    <a:gd name="T3" fmla="*/ 4 h 34"/>
                    <a:gd name="T4" fmla="*/ 30 w 34"/>
                    <a:gd name="T5" fmla="*/ 15 h 34"/>
                    <a:gd name="T6" fmla="*/ 34 w 34"/>
                    <a:gd name="T7" fmla="*/ 17 h 34"/>
                    <a:gd name="T8" fmla="*/ 30 w 34"/>
                    <a:gd name="T9" fmla="*/ 19 h 34"/>
                    <a:gd name="T10" fmla="*/ 20 w 34"/>
                    <a:gd name="T11" fmla="*/ 30 h 34"/>
                    <a:gd name="T12" fmla="*/ 18 w 34"/>
                    <a:gd name="T13" fmla="*/ 34 h 34"/>
                    <a:gd name="T14" fmla="*/ 15 w 34"/>
                    <a:gd name="T15" fmla="*/ 30 h 34"/>
                    <a:gd name="T16" fmla="*/ 4 w 34"/>
                    <a:gd name="T17" fmla="*/ 20 h 34"/>
                    <a:gd name="T18" fmla="*/ 0 w 34"/>
                    <a:gd name="T19" fmla="*/ 18 h 34"/>
                    <a:gd name="T20" fmla="*/ 4 w 34"/>
                    <a:gd name="T21" fmla="*/ 16 h 34"/>
                    <a:gd name="T22" fmla="*/ 14 w 34"/>
                    <a:gd name="T23" fmla="*/ 5 h 34"/>
                    <a:gd name="T24" fmla="*/ 16 w 34"/>
                    <a:gd name="T25" fmla="*/ 0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4" h="34">
                      <a:moveTo>
                        <a:pt x="16" y="0"/>
                      </a:moveTo>
                      <a:cubicBezTo>
                        <a:pt x="18" y="4"/>
                        <a:pt x="18" y="4"/>
                        <a:pt x="18" y="4"/>
                      </a:cubicBezTo>
                      <a:cubicBezTo>
                        <a:pt x="21" y="9"/>
                        <a:pt x="25" y="12"/>
                        <a:pt x="30" y="15"/>
                      </a:cubicBezTo>
                      <a:cubicBezTo>
                        <a:pt x="34" y="17"/>
                        <a:pt x="34" y="17"/>
                        <a:pt x="34" y="17"/>
                      </a:cubicBezTo>
                      <a:cubicBezTo>
                        <a:pt x="30" y="19"/>
                        <a:pt x="30" y="19"/>
                        <a:pt x="30" y="19"/>
                      </a:cubicBezTo>
                      <a:cubicBezTo>
                        <a:pt x="25" y="22"/>
                        <a:pt x="22" y="26"/>
                        <a:pt x="20" y="30"/>
                      </a:cubicBezTo>
                      <a:cubicBezTo>
                        <a:pt x="18" y="34"/>
                        <a:pt x="18" y="34"/>
                        <a:pt x="18" y="34"/>
                      </a:cubicBezTo>
                      <a:cubicBezTo>
                        <a:pt x="15" y="30"/>
                        <a:pt x="15" y="30"/>
                        <a:pt x="15" y="30"/>
                      </a:cubicBezTo>
                      <a:cubicBezTo>
                        <a:pt x="12" y="26"/>
                        <a:pt x="9" y="22"/>
                        <a:pt x="4" y="20"/>
                      </a:cubicBezTo>
                      <a:cubicBezTo>
                        <a:pt x="0" y="18"/>
                        <a:pt x="0" y="18"/>
                        <a:pt x="0" y="18"/>
                      </a:cubicBezTo>
                      <a:cubicBezTo>
                        <a:pt x="4" y="16"/>
                        <a:pt x="4" y="16"/>
                        <a:pt x="4" y="16"/>
                      </a:cubicBezTo>
                      <a:cubicBezTo>
                        <a:pt x="8" y="13"/>
                        <a:pt x="12" y="9"/>
                        <a:pt x="14" y="5"/>
                      </a:cubicBezTo>
                      <a:lnTo>
                        <a:pt x="16" y="0"/>
                      </a:lnTo>
                      <a:close/>
                    </a:path>
                  </a:pathLst>
                </a:custGeom>
                <a:solidFill>
                  <a:srgbClr val="E0E0E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31" name="任意多边形 62">
                  <a:extLst>
                    <a:ext uri="{FF2B5EF4-FFF2-40B4-BE49-F238E27FC236}">
                      <a16:creationId xmlns:a16="http://schemas.microsoft.com/office/drawing/2014/main" id="{AA734D8D-96DB-47A6-8451-7C0409F157C3}"/>
                    </a:ext>
                  </a:extLst>
                </p:cNvPr>
                <p:cNvSpPr/>
                <p:nvPr/>
              </p:nvSpPr>
              <p:spPr bwMode="auto">
                <a:xfrm>
                  <a:off x="7418389" y="1493838"/>
                  <a:ext cx="46038" cy="46038"/>
                </a:xfrm>
                <a:custGeom>
                  <a:avLst/>
                  <a:gdLst>
                    <a:gd name="T0" fmla="*/ 8 w 17"/>
                    <a:gd name="T1" fmla="*/ 0 h 17"/>
                    <a:gd name="T2" fmla="*/ 10 w 17"/>
                    <a:gd name="T3" fmla="*/ 2 h 17"/>
                    <a:gd name="T4" fmla="*/ 15 w 17"/>
                    <a:gd name="T5" fmla="*/ 7 h 17"/>
                    <a:gd name="T6" fmla="*/ 17 w 17"/>
                    <a:gd name="T7" fmla="*/ 8 h 17"/>
                    <a:gd name="T8" fmla="*/ 15 w 17"/>
                    <a:gd name="T9" fmla="*/ 9 h 17"/>
                    <a:gd name="T10" fmla="*/ 10 w 17"/>
                    <a:gd name="T11" fmla="*/ 15 h 17"/>
                    <a:gd name="T12" fmla="*/ 9 w 17"/>
                    <a:gd name="T13" fmla="*/ 17 h 17"/>
                    <a:gd name="T14" fmla="*/ 8 w 17"/>
                    <a:gd name="T15" fmla="*/ 15 h 17"/>
                    <a:gd name="T16" fmla="*/ 2 w 17"/>
                    <a:gd name="T17" fmla="*/ 10 h 17"/>
                    <a:gd name="T18" fmla="*/ 0 w 17"/>
                    <a:gd name="T19" fmla="*/ 9 h 17"/>
                    <a:gd name="T20" fmla="*/ 2 w 17"/>
                    <a:gd name="T21" fmla="*/ 7 h 17"/>
                    <a:gd name="T22" fmla="*/ 7 w 17"/>
                    <a:gd name="T23" fmla="*/ 2 h 17"/>
                    <a:gd name="T24" fmla="*/ 8 w 17"/>
                    <a:gd name="T25" fmla="*/ 0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7" h="17">
                      <a:moveTo>
                        <a:pt x="8" y="0"/>
                      </a:moveTo>
                      <a:cubicBezTo>
                        <a:pt x="10" y="2"/>
                        <a:pt x="10" y="2"/>
                        <a:pt x="10" y="2"/>
                      </a:cubicBezTo>
                      <a:cubicBezTo>
                        <a:pt x="11" y="4"/>
                        <a:pt x="13" y="6"/>
                        <a:pt x="15" y="7"/>
                      </a:cubicBezTo>
                      <a:cubicBezTo>
                        <a:pt x="17" y="8"/>
                        <a:pt x="17" y="8"/>
                        <a:pt x="17" y="8"/>
                      </a:cubicBezTo>
                      <a:cubicBezTo>
                        <a:pt x="15" y="9"/>
                        <a:pt x="15" y="9"/>
                        <a:pt x="15" y="9"/>
                      </a:cubicBezTo>
                      <a:cubicBezTo>
                        <a:pt x="13" y="10"/>
                        <a:pt x="11" y="12"/>
                        <a:pt x="10" y="15"/>
                      </a:cubicBezTo>
                      <a:cubicBezTo>
                        <a:pt x="9" y="17"/>
                        <a:pt x="9" y="17"/>
                        <a:pt x="9" y="17"/>
                      </a:cubicBezTo>
                      <a:cubicBezTo>
                        <a:pt x="8" y="15"/>
                        <a:pt x="8" y="15"/>
                        <a:pt x="8" y="15"/>
                      </a:cubicBezTo>
                      <a:cubicBezTo>
                        <a:pt x="7" y="12"/>
                        <a:pt x="5" y="11"/>
                        <a:pt x="2" y="10"/>
                      </a:cubicBezTo>
                      <a:cubicBezTo>
                        <a:pt x="0" y="9"/>
                        <a:pt x="0" y="9"/>
                        <a:pt x="0" y="9"/>
                      </a:cubicBezTo>
                      <a:cubicBezTo>
                        <a:pt x="2" y="7"/>
                        <a:pt x="2" y="7"/>
                        <a:pt x="2" y="7"/>
                      </a:cubicBezTo>
                      <a:cubicBezTo>
                        <a:pt x="4" y="6"/>
                        <a:pt x="6" y="4"/>
                        <a:pt x="7" y="2"/>
                      </a:cubicBezTo>
                      <a:lnTo>
                        <a:pt x="8" y="0"/>
                      </a:lnTo>
                      <a:close/>
                    </a:path>
                  </a:pathLst>
                </a:custGeom>
                <a:solidFill>
                  <a:srgbClr val="E0E0E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32" name="任意多边形 63">
                  <a:extLst>
                    <a:ext uri="{FF2B5EF4-FFF2-40B4-BE49-F238E27FC236}">
                      <a16:creationId xmlns:a16="http://schemas.microsoft.com/office/drawing/2014/main" id="{81929C15-A1E2-4605-820A-49D94662C516}"/>
                    </a:ext>
                  </a:extLst>
                </p:cNvPr>
                <p:cNvSpPr/>
                <p:nvPr/>
              </p:nvSpPr>
              <p:spPr bwMode="auto">
                <a:xfrm>
                  <a:off x="7858126" y="1857376"/>
                  <a:ext cx="46038" cy="46038"/>
                </a:xfrm>
                <a:custGeom>
                  <a:avLst/>
                  <a:gdLst>
                    <a:gd name="T0" fmla="*/ 9 w 17"/>
                    <a:gd name="T1" fmla="*/ 0 h 17"/>
                    <a:gd name="T2" fmla="*/ 10 w 17"/>
                    <a:gd name="T3" fmla="*/ 2 h 17"/>
                    <a:gd name="T4" fmla="*/ 15 w 17"/>
                    <a:gd name="T5" fmla="*/ 7 h 17"/>
                    <a:gd name="T6" fmla="*/ 17 w 17"/>
                    <a:gd name="T7" fmla="*/ 8 h 17"/>
                    <a:gd name="T8" fmla="*/ 15 w 17"/>
                    <a:gd name="T9" fmla="*/ 9 h 17"/>
                    <a:gd name="T10" fmla="*/ 10 w 17"/>
                    <a:gd name="T11" fmla="*/ 15 h 17"/>
                    <a:gd name="T12" fmla="*/ 9 w 17"/>
                    <a:gd name="T13" fmla="*/ 17 h 17"/>
                    <a:gd name="T14" fmla="*/ 8 w 17"/>
                    <a:gd name="T15" fmla="*/ 15 h 17"/>
                    <a:gd name="T16" fmla="*/ 2 w 17"/>
                    <a:gd name="T17" fmla="*/ 10 h 17"/>
                    <a:gd name="T18" fmla="*/ 0 w 17"/>
                    <a:gd name="T19" fmla="*/ 9 h 17"/>
                    <a:gd name="T20" fmla="*/ 2 w 17"/>
                    <a:gd name="T21" fmla="*/ 8 h 17"/>
                    <a:gd name="T22" fmla="*/ 7 w 17"/>
                    <a:gd name="T23" fmla="*/ 2 h 17"/>
                    <a:gd name="T24" fmla="*/ 9 w 17"/>
                    <a:gd name="T25" fmla="*/ 0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7" h="17">
                      <a:moveTo>
                        <a:pt x="9" y="0"/>
                      </a:moveTo>
                      <a:cubicBezTo>
                        <a:pt x="10" y="2"/>
                        <a:pt x="10" y="2"/>
                        <a:pt x="10" y="2"/>
                      </a:cubicBezTo>
                      <a:cubicBezTo>
                        <a:pt x="11" y="4"/>
                        <a:pt x="13" y="6"/>
                        <a:pt x="15" y="7"/>
                      </a:cubicBezTo>
                      <a:cubicBezTo>
                        <a:pt x="17" y="8"/>
                        <a:pt x="17" y="8"/>
                        <a:pt x="17" y="8"/>
                      </a:cubicBezTo>
                      <a:cubicBezTo>
                        <a:pt x="15" y="9"/>
                        <a:pt x="15" y="9"/>
                        <a:pt x="15" y="9"/>
                      </a:cubicBezTo>
                      <a:cubicBezTo>
                        <a:pt x="13" y="11"/>
                        <a:pt x="11" y="12"/>
                        <a:pt x="10" y="15"/>
                      </a:cubicBezTo>
                      <a:cubicBezTo>
                        <a:pt x="9" y="17"/>
                        <a:pt x="9" y="17"/>
                        <a:pt x="9" y="17"/>
                      </a:cubicBezTo>
                      <a:cubicBezTo>
                        <a:pt x="8" y="15"/>
                        <a:pt x="8" y="15"/>
                        <a:pt x="8" y="15"/>
                      </a:cubicBezTo>
                      <a:cubicBezTo>
                        <a:pt x="7" y="13"/>
                        <a:pt x="5" y="11"/>
                        <a:pt x="2" y="10"/>
                      </a:cubicBezTo>
                      <a:cubicBezTo>
                        <a:pt x="0" y="9"/>
                        <a:pt x="0" y="9"/>
                        <a:pt x="0" y="9"/>
                      </a:cubicBezTo>
                      <a:cubicBezTo>
                        <a:pt x="2" y="8"/>
                        <a:pt x="2" y="8"/>
                        <a:pt x="2" y="8"/>
                      </a:cubicBezTo>
                      <a:cubicBezTo>
                        <a:pt x="5" y="6"/>
                        <a:pt x="6" y="4"/>
                        <a:pt x="7" y="2"/>
                      </a:cubicBezTo>
                      <a:lnTo>
                        <a:pt x="9" y="0"/>
                      </a:lnTo>
                      <a:close/>
                    </a:path>
                  </a:pathLst>
                </a:custGeom>
                <a:solidFill>
                  <a:srgbClr val="E0E0E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33" name="任意多边形 64">
                  <a:extLst>
                    <a:ext uri="{FF2B5EF4-FFF2-40B4-BE49-F238E27FC236}">
                      <a16:creationId xmlns:a16="http://schemas.microsoft.com/office/drawing/2014/main" id="{8EDC2932-F63F-43F8-BAA7-2198E181DED8}"/>
                    </a:ext>
                  </a:extLst>
                </p:cNvPr>
                <p:cNvSpPr/>
                <p:nvPr/>
              </p:nvSpPr>
              <p:spPr bwMode="auto">
                <a:xfrm>
                  <a:off x="7442201" y="2244726"/>
                  <a:ext cx="46038" cy="46038"/>
                </a:xfrm>
                <a:custGeom>
                  <a:avLst/>
                  <a:gdLst>
                    <a:gd name="T0" fmla="*/ 8 w 17"/>
                    <a:gd name="T1" fmla="*/ 0 h 17"/>
                    <a:gd name="T2" fmla="*/ 9 w 17"/>
                    <a:gd name="T3" fmla="*/ 2 h 17"/>
                    <a:gd name="T4" fmla="*/ 15 w 17"/>
                    <a:gd name="T5" fmla="*/ 7 h 17"/>
                    <a:gd name="T6" fmla="*/ 17 w 17"/>
                    <a:gd name="T7" fmla="*/ 8 h 17"/>
                    <a:gd name="T8" fmla="*/ 15 w 17"/>
                    <a:gd name="T9" fmla="*/ 9 h 17"/>
                    <a:gd name="T10" fmla="*/ 10 w 17"/>
                    <a:gd name="T11" fmla="*/ 15 h 17"/>
                    <a:gd name="T12" fmla="*/ 9 w 17"/>
                    <a:gd name="T13" fmla="*/ 17 h 17"/>
                    <a:gd name="T14" fmla="*/ 7 w 17"/>
                    <a:gd name="T15" fmla="*/ 15 h 17"/>
                    <a:gd name="T16" fmla="*/ 2 w 17"/>
                    <a:gd name="T17" fmla="*/ 10 h 17"/>
                    <a:gd name="T18" fmla="*/ 0 w 17"/>
                    <a:gd name="T19" fmla="*/ 9 h 17"/>
                    <a:gd name="T20" fmla="*/ 2 w 17"/>
                    <a:gd name="T21" fmla="*/ 8 h 17"/>
                    <a:gd name="T22" fmla="*/ 7 w 17"/>
                    <a:gd name="T23" fmla="*/ 2 h 17"/>
                    <a:gd name="T24" fmla="*/ 8 w 17"/>
                    <a:gd name="T25" fmla="*/ 0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7" h="17">
                      <a:moveTo>
                        <a:pt x="8" y="0"/>
                      </a:moveTo>
                      <a:cubicBezTo>
                        <a:pt x="9" y="2"/>
                        <a:pt x="9" y="2"/>
                        <a:pt x="9" y="2"/>
                      </a:cubicBezTo>
                      <a:cubicBezTo>
                        <a:pt x="10" y="4"/>
                        <a:pt x="12" y="6"/>
                        <a:pt x="15" y="7"/>
                      </a:cubicBezTo>
                      <a:cubicBezTo>
                        <a:pt x="17" y="8"/>
                        <a:pt x="17" y="8"/>
                        <a:pt x="17" y="8"/>
                      </a:cubicBezTo>
                      <a:cubicBezTo>
                        <a:pt x="15" y="9"/>
                        <a:pt x="15" y="9"/>
                        <a:pt x="15" y="9"/>
                      </a:cubicBezTo>
                      <a:cubicBezTo>
                        <a:pt x="12" y="11"/>
                        <a:pt x="11" y="13"/>
                        <a:pt x="10" y="15"/>
                      </a:cubicBezTo>
                      <a:cubicBezTo>
                        <a:pt x="9" y="17"/>
                        <a:pt x="9" y="17"/>
                        <a:pt x="9" y="17"/>
                      </a:cubicBezTo>
                      <a:cubicBezTo>
                        <a:pt x="7" y="15"/>
                        <a:pt x="7" y="15"/>
                        <a:pt x="7" y="15"/>
                      </a:cubicBezTo>
                      <a:cubicBezTo>
                        <a:pt x="6" y="13"/>
                        <a:pt x="4" y="11"/>
                        <a:pt x="2" y="10"/>
                      </a:cubicBezTo>
                      <a:cubicBezTo>
                        <a:pt x="0" y="9"/>
                        <a:pt x="0" y="9"/>
                        <a:pt x="0" y="9"/>
                      </a:cubicBezTo>
                      <a:cubicBezTo>
                        <a:pt x="2" y="8"/>
                        <a:pt x="2" y="8"/>
                        <a:pt x="2" y="8"/>
                      </a:cubicBezTo>
                      <a:cubicBezTo>
                        <a:pt x="4" y="6"/>
                        <a:pt x="6" y="4"/>
                        <a:pt x="7" y="2"/>
                      </a:cubicBezTo>
                      <a:lnTo>
                        <a:pt x="8" y="0"/>
                      </a:lnTo>
                      <a:close/>
                    </a:path>
                  </a:pathLst>
                </a:custGeom>
                <a:solidFill>
                  <a:srgbClr val="E0E0E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34" name="椭圆 833">
                  <a:extLst>
                    <a:ext uri="{FF2B5EF4-FFF2-40B4-BE49-F238E27FC236}">
                      <a16:creationId xmlns:a16="http://schemas.microsoft.com/office/drawing/2014/main" id="{4CA54725-0F07-4713-8053-A07DE9E14583}"/>
                    </a:ext>
                  </a:extLst>
                </p:cNvPr>
                <p:cNvSpPr/>
                <p:nvPr/>
              </p:nvSpPr>
              <p:spPr bwMode="auto">
                <a:xfrm>
                  <a:off x="7124701" y="1708151"/>
                  <a:ext cx="415925" cy="412750"/>
                </a:xfrm>
                <a:prstGeom prst="ellipse">
                  <a:avLst/>
                </a:prstGeom>
                <a:solidFill>
                  <a:srgbClr val="804A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35" name="椭圆 834">
                  <a:extLst>
                    <a:ext uri="{FF2B5EF4-FFF2-40B4-BE49-F238E27FC236}">
                      <a16:creationId xmlns:a16="http://schemas.microsoft.com/office/drawing/2014/main" id="{D5483DA8-7138-46AA-A54E-FE1ACEB3A397}"/>
                    </a:ext>
                  </a:extLst>
                </p:cNvPr>
                <p:cNvSpPr/>
                <p:nvPr/>
              </p:nvSpPr>
              <p:spPr bwMode="auto">
                <a:xfrm>
                  <a:off x="7239001" y="1946276"/>
                  <a:ext cx="66675" cy="66675"/>
                </a:xfrm>
                <a:prstGeom prst="ellipse">
                  <a:avLst/>
                </a:prstGeom>
                <a:solidFill>
                  <a:srgbClr val="A37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36" name="椭圆 835">
                  <a:extLst>
                    <a:ext uri="{FF2B5EF4-FFF2-40B4-BE49-F238E27FC236}">
                      <a16:creationId xmlns:a16="http://schemas.microsoft.com/office/drawing/2014/main" id="{B322A05E-FB33-4F2F-BBDE-87B2402653BA}"/>
                    </a:ext>
                  </a:extLst>
                </p:cNvPr>
                <p:cNvSpPr/>
                <p:nvPr/>
              </p:nvSpPr>
              <p:spPr bwMode="auto">
                <a:xfrm>
                  <a:off x="7216776" y="1862138"/>
                  <a:ext cx="39688" cy="38100"/>
                </a:xfrm>
                <a:prstGeom prst="ellipse">
                  <a:avLst/>
                </a:prstGeom>
                <a:solidFill>
                  <a:srgbClr val="A37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37" name="任意多边形 99">
                  <a:extLst>
                    <a:ext uri="{FF2B5EF4-FFF2-40B4-BE49-F238E27FC236}">
                      <a16:creationId xmlns:a16="http://schemas.microsoft.com/office/drawing/2014/main" id="{AE5A479E-45F2-4F12-8C89-62E607136B09}"/>
                    </a:ext>
                  </a:extLst>
                </p:cNvPr>
                <p:cNvSpPr/>
                <p:nvPr/>
              </p:nvSpPr>
              <p:spPr bwMode="auto">
                <a:xfrm>
                  <a:off x="6953251" y="1606551"/>
                  <a:ext cx="765175" cy="606425"/>
                </a:xfrm>
                <a:custGeom>
                  <a:avLst/>
                  <a:gdLst>
                    <a:gd name="T0" fmla="*/ 66 w 284"/>
                    <a:gd name="T1" fmla="*/ 133 h 225"/>
                    <a:gd name="T2" fmla="*/ 18 w 284"/>
                    <a:gd name="T3" fmla="*/ 211 h 225"/>
                    <a:gd name="T4" fmla="*/ 167 w 284"/>
                    <a:gd name="T5" fmla="*/ 141 h 225"/>
                    <a:gd name="T6" fmla="*/ 269 w 284"/>
                    <a:gd name="T7" fmla="*/ 16 h 225"/>
                    <a:gd name="T8" fmla="*/ 177 w 284"/>
                    <a:gd name="T9" fmla="*/ 47 h 225"/>
                    <a:gd name="T10" fmla="*/ 186 w 284"/>
                    <a:gd name="T11" fmla="*/ 53 h 225"/>
                    <a:gd name="T12" fmla="*/ 247 w 284"/>
                    <a:gd name="T13" fmla="*/ 35 h 225"/>
                    <a:gd name="T14" fmla="*/ 161 w 284"/>
                    <a:gd name="T15" fmla="*/ 134 h 225"/>
                    <a:gd name="T16" fmla="*/ 37 w 284"/>
                    <a:gd name="T17" fmla="*/ 195 h 225"/>
                    <a:gd name="T18" fmla="*/ 70 w 284"/>
                    <a:gd name="T19" fmla="*/ 144 h 225"/>
                    <a:gd name="T20" fmla="*/ 66 w 284"/>
                    <a:gd name="T21" fmla="*/ 133 h 2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84" h="225">
                      <a:moveTo>
                        <a:pt x="66" y="133"/>
                      </a:moveTo>
                      <a:cubicBezTo>
                        <a:pt x="67" y="134"/>
                        <a:pt x="0" y="198"/>
                        <a:pt x="18" y="211"/>
                      </a:cubicBezTo>
                      <a:cubicBezTo>
                        <a:pt x="35" y="225"/>
                        <a:pt x="106" y="190"/>
                        <a:pt x="167" y="141"/>
                      </a:cubicBezTo>
                      <a:cubicBezTo>
                        <a:pt x="228" y="91"/>
                        <a:pt x="284" y="32"/>
                        <a:pt x="269" y="16"/>
                      </a:cubicBezTo>
                      <a:cubicBezTo>
                        <a:pt x="254" y="0"/>
                        <a:pt x="177" y="47"/>
                        <a:pt x="177" y="47"/>
                      </a:cubicBezTo>
                      <a:cubicBezTo>
                        <a:pt x="186" y="53"/>
                        <a:pt x="186" y="53"/>
                        <a:pt x="186" y="53"/>
                      </a:cubicBezTo>
                      <a:cubicBezTo>
                        <a:pt x="186" y="53"/>
                        <a:pt x="233" y="23"/>
                        <a:pt x="247" y="35"/>
                      </a:cubicBezTo>
                      <a:cubicBezTo>
                        <a:pt x="262" y="46"/>
                        <a:pt x="220" y="91"/>
                        <a:pt x="161" y="134"/>
                      </a:cubicBezTo>
                      <a:cubicBezTo>
                        <a:pt x="103" y="177"/>
                        <a:pt x="46" y="207"/>
                        <a:pt x="37" y="195"/>
                      </a:cubicBezTo>
                      <a:cubicBezTo>
                        <a:pt x="28" y="183"/>
                        <a:pt x="70" y="144"/>
                        <a:pt x="70" y="144"/>
                      </a:cubicBezTo>
                      <a:cubicBezTo>
                        <a:pt x="66" y="133"/>
                        <a:pt x="66" y="133"/>
                        <a:pt x="66" y="133"/>
                      </a:cubicBezTo>
                    </a:path>
                  </a:pathLst>
                </a:cu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38" name="任意多边形 101">
                  <a:extLst>
                    <a:ext uri="{FF2B5EF4-FFF2-40B4-BE49-F238E27FC236}">
                      <a16:creationId xmlns:a16="http://schemas.microsoft.com/office/drawing/2014/main" id="{F8749672-730B-4232-9549-A4D40D7072E7}"/>
                    </a:ext>
                  </a:extLst>
                </p:cNvPr>
                <p:cNvSpPr/>
                <p:nvPr/>
              </p:nvSpPr>
              <p:spPr bwMode="auto">
                <a:xfrm>
                  <a:off x="7138989" y="1768476"/>
                  <a:ext cx="80963" cy="285750"/>
                </a:xfrm>
                <a:custGeom>
                  <a:avLst/>
                  <a:gdLst>
                    <a:gd name="T0" fmla="*/ 29 w 30"/>
                    <a:gd name="T1" fmla="*/ 0 h 106"/>
                    <a:gd name="T2" fmla="*/ 16 w 30"/>
                    <a:gd name="T3" fmla="*/ 12 h 106"/>
                    <a:gd name="T4" fmla="*/ 6 w 30"/>
                    <a:gd name="T5" fmla="*/ 29 h 106"/>
                    <a:gd name="T6" fmla="*/ 1 w 30"/>
                    <a:gd name="T7" fmla="*/ 53 h 106"/>
                    <a:gd name="T8" fmla="*/ 5 w 30"/>
                    <a:gd name="T9" fmla="*/ 77 h 106"/>
                    <a:gd name="T10" fmla="*/ 14 w 30"/>
                    <a:gd name="T11" fmla="*/ 94 h 106"/>
                    <a:gd name="T12" fmla="*/ 27 w 30"/>
                    <a:gd name="T13" fmla="*/ 106 h 106"/>
                    <a:gd name="T14" fmla="*/ 27 w 30"/>
                    <a:gd name="T15" fmla="*/ 106 h 106"/>
                    <a:gd name="T16" fmla="*/ 17 w 30"/>
                    <a:gd name="T17" fmla="*/ 92 h 106"/>
                    <a:gd name="T18" fmla="*/ 7 w 30"/>
                    <a:gd name="T19" fmla="*/ 53 h 106"/>
                    <a:gd name="T20" fmla="*/ 19 w 30"/>
                    <a:gd name="T21" fmla="*/ 14 h 106"/>
                    <a:gd name="T22" fmla="*/ 29 w 30"/>
                    <a:gd name="T23" fmla="*/ 0 h 106"/>
                    <a:gd name="T24" fmla="*/ 29 w 30"/>
                    <a:gd name="T25" fmla="*/ 0 h 1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0" h="106">
                      <a:moveTo>
                        <a:pt x="29" y="0"/>
                      </a:moveTo>
                      <a:cubicBezTo>
                        <a:pt x="28" y="0"/>
                        <a:pt x="22" y="4"/>
                        <a:pt x="16" y="12"/>
                      </a:cubicBezTo>
                      <a:cubicBezTo>
                        <a:pt x="12" y="16"/>
                        <a:pt x="8" y="22"/>
                        <a:pt x="6" y="29"/>
                      </a:cubicBezTo>
                      <a:cubicBezTo>
                        <a:pt x="3" y="36"/>
                        <a:pt x="1" y="44"/>
                        <a:pt x="1" y="53"/>
                      </a:cubicBezTo>
                      <a:cubicBezTo>
                        <a:pt x="0" y="62"/>
                        <a:pt x="2" y="70"/>
                        <a:pt x="5" y="77"/>
                      </a:cubicBezTo>
                      <a:cubicBezTo>
                        <a:pt x="7" y="84"/>
                        <a:pt x="10" y="90"/>
                        <a:pt x="14" y="94"/>
                      </a:cubicBezTo>
                      <a:cubicBezTo>
                        <a:pt x="20" y="103"/>
                        <a:pt x="26" y="106"/>
                        <a:pt x="27" y="106"/>
                      </a:cubicBezTo>
                      <a:cubicBezTo>
                        <a:pt x="27" y="106"/>
                        <a:pt x="27" y="106"/>
                        <a:pt x="27" y="106"/>
                      </a:cubicBezTo>
                      <a:cubicBezTo>
                        <a:pt x="28" y="106"/>
                        <a:pt x="23" y="101"/>
                        <a:pt x="17" y="92"/>
                      </a:cubicBezTo>
                      <a:cubicBezTo>
                        <a:pt x="12" y="83"/>
                        <a:pt x="6" y="69"/>
                        <a:pt x="7" y="53"/>
                      </a:cubicBezTo>
                      <a:cubicBezTo>
                        <a:pt x="7" y="37"/>
                        <a:pt x="13" y="23"/>
                        <a:pt x="19" y="14"/>
                      </a:cubicBezTo>
                      <a:cubicBezTo>
                        <a:pt x="25" y="5"/>
                        <a:pt x="30" y="1"/>
                        <a:pt x="29" y="0"/>
                      </a:cubicBezTo>
                      <a:cubicBezTo>
                        <a:pt x="29" y="0"/>
                        <a:pt x="29" y="0"/>
                        <a:pt x="29" y="0"/>
                      </a:cubicBezTo>
                    </a:path>
                  </a:pathLst>
                </a:custGeom>
                <a:solidFill>
                  <a:srgbClr val="A37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grpSp>
              <p:nvGrpSpPr>
                <p:cNvPr id="839" name="组合 838">
                  <a:extLst>
                    <a:ext uri="{FF2B5EF4-FFF2-40B4-BE49-F238E27FC236}">
                      <a16:creationId xmlns:a16="http://schemas.microsoft.com/office/drawing/2014/main" id="{87D1CB1E-F1C1-4717-AB7F-039933057067}"/>
                    </a:ext>
                  </a:extLst>
                </p:cNvPr>
                <p:cNvGrpSpPr/>
                <p:nvPr/>
              </p:nvGrpSpPr>
              <p:grpSpPr>
                <a:xfrm>
                  <a:off x="7636670" y="2008188"/>
                  <a:ext cx="244475" cy="242888"/>
                  <a:chOff x="7658895" y="1978026"/>
                  <a:chExt cx="244475" cy="242888"/>
                </a:xfrm>
              </p:grpSpPr>
              <p:sp>
                <p:nvSpPr>
                  <p:cNvPr id="840" name="任意多边形 102">
                    <a:extLst>
                      <a:ext uri="{FF2B5EF4-FFF2-40B4-BE49-F238E27FC236}">
                        <a16:creationId xmlns:a16="http://schemas.microsoft.com/office/drawing/2014/main" id="{84D1742D-2CBB-4608-949C-7FB55B63414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658895" y="1978026"/>
                    <a:ext cx="244475" cy="242888"/>
                  </a:xfrm>
                  <a:custGeom>
                    <a:avLst/>
                    <a:gdLst>
                      <a:gd name="T0" fmla="*/ 1 w 91"/>
                      <a:gd name="T1" fmla="*/ 44 h 90"/>
                      <a:gd name="T2" fmla="*/ 47 w 91"/>
                      <a:gd name="T3" fmla="*/ 1 h 90"/>
                      <a:gd name="T4" fmla="*/ 90 w 91"/>
                      <a:gd name="T5" fmla="*/ 46 h 90"/>
                      <a:gd name="T6" fmla="*/ 44 w 91"/>
                      <a:gd name="T7" fmla="*/ 90 h 90"/>
                      <a:gd name="T8" fmla="*/ 1 w 91"/>
                      <a:gd name="T9" fmla="*/ 44 h 9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1" h="90">
                        <a:moveTo>
                          <a:pt x="1" y="44"/>
                        </a:moveTo>
                        <a:cubicBezTo>
                          <a:pt x="1" y="19"/>
                          <a:pt x="22" y="0"/>
                          <a:pt x="47" y="1"/>
                        </a:cubicBezTo>
                        <a:cubicBezTo>
                          <a:pt x="71" y="1"/>
                          <a:pt x="91" y="22"/>
                          <a:pt x="90" y="46"/>
                        </a:cubicBezTo>
                        <a:cubicBezTo>
                          <a:pt x="89" y="71"/>
                          <a:pt x="69" y="90"/>
                          <a:pt x="44" y="90"/>
                        </a:cubicBezTo>
                        <a:cubicBezTo>
                          <a:pt x="20" y="89"/>
                          <a:pt x="0" y="69"/>
                          <a:pt x="1" y="44"/>
                        </a:cubicBezTo>
                      </a:path>
                    </a:pathLst>
                  </a:custGeom>
                  <a:solidFill>
                    <a:srgbClr val="804A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dirty="0"/>
                  </a:p>
                </p:txBody>
              </p:sp>
              <p:sp>
                <p:nvSpPr>
                  <p:cNvPr id="841" name="任意多边形 103">
                    <a:extLst>
                      <a:ext uri="{FF2B5EF4-FFF2-40B4-BE49-F238E27FC236}">
                        <a16:creationId xmlns:a16="http://schemas.microsoft.com/office/drawing/2014/main" id="{9AA1C130-582C-45EC-A39F-9E1E2D1C5CC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804151" y="2035176"/>
                    <a:ext cx="39688" cy="36513"/>
                  </a:xfrm>
                  <a:custGeom>
                    <a:avLst/>
                    <a:gdLst>
                      <a:gd name="T0" fmla="*/ 7 w 15"/>
                      <a:gd name="T1" fmla="*/ 0 h 14"/>
                      <a:gd name="T2" fmla="*/ 0 w 15"/>
                      <a:gd name="T3" fmla="*/ 7 h 14"/>
                      <a:gd name="T4" fmla="*/ 7 w 15"/>
                      <a:gd name="T5" fmla="*/ 14 h 14"/>
                      <a:gd name="T6" fmla="*/ 7 w 15"/>
                      <a:gd name="T7" fmla="*/ 14 h 14"/>
                      <a:gd name="T8" fmla="*/ 15 w 15"/>
                      <a:gd name="T9" fmla="*/ 7 h 14"/>
                      <a:gd name="T10" fmla="*/ 7 w 15"/>
                      <a:gd name="T11" fmla="*/ 0 h 14"/>
                      <a:gd name="T12" fmla="*/ 7 w 15"/>
                      <a:gd name="T13" fmla="*/ 0 h 1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5" h="14">
                        <a:moveTo>
                          <a:pt x="7" y="0"/>
                        </a:moveTo>
                        <a:cubicBezTo>
                          <a:pt x="3" y="0"/>
                          <a:pt x="0" y="3"/>
                          <a:pt x="0" y="7"/>
                        </a:cubicBezTo>
                        <a:cubicBezTo>
                          <a:pt x="0" y="11"/>
                          <a:pt x="3" y="14"/>
                          <a:pt x="7" y="14"/>
                        </a:cubicBezTo>
                        <a:cubicBezTo>
                          <a:pt x="7" y="14"/>
                          <a:pt x="7" y="14"/>
                          <a:pt x="7" y="14"/>
                        </a:cubicBezTo>
                        <a:cubicBezTo>
                          <a:pt x="11" y="14"/>
                          <a:pt x="14" y="11"/>
                          <a:pt x="15" y="7"/>
                        </a:cubicBezTo>
                        <a:cubicBezTo>
                          <a:pt x="15" y="3"/>
                          <a:pt x="11" y="0"/>
                          <a:pt x="7" y="0"/>
                        </a:cubicBezTo>
                        <a:cubicBezTo>
                          <a:pt x="7" y="0"/>
                          <a:pt x="7" y="0"/>
                          <a:pt x="7" y="0"/>
                        </a:cubicBezTo>
                      </a:path>
                    </a:pathLst>
                  </a:custGeom>
                  <a:solidFill>
                    <a:srgbClr val="A37CFF"/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842" name="任意多边形 104">
                    <a:extLst>
                      <a:ext uri="{FF2B5EF4-FFF2-40B4-BE49-F238E27FC236}">
                        <a16:creationId xmlns:a16="http://schemas.microsoft.com/office/drawing/2014/main" id="{4529AFAA-846D-4C82-9512-B9CEEA7769A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842251" y="2089151"/>
                    <a:ext cx="23813" cy="20638"/>
                  </a:xfrm>
                  <a:custGeom>
                    <a:avLst/>
                    <a:gdLst>
                      <a:gd name="T0" fmla="*/ 5 w 9"/>
                      <a:gd name="T1" fmla="*/ 0 h 8"/>
                      <a:gd name="T2" fmla="*/ 1 w 9"/>
                      <a:gd name="T3" fmla="*/ 4 h 8"/>
                      <a:gd name="T4" fmla="*/ 5 w 9"/>
                      <a:gd name="T5" fmla="*/ 8 h 8"/>
                      <a:gd name="T6" fmla="*/ 5 w 9"/>
                      <a:gd name="T7" fmla="*/ 8 h 8"/>
                      <a:gd name="T8" fmla="*/ 9 w 9"/>
                      <a:gd name="T9" fmla="*/ 4 h 8"/>
                      <a:gd name="T10" fmla="*/ 5 w 9"/>
                      <a:gd name="T11" fmla="*/ 0 h 8"/>
                      <a:gd name="T12" fmla="*/ 5 w 9"/>
                      <a:gd name="T13" fmla="*/ 0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9" h="8">
                        <a:moveTo>
                          <a:pt x="5" y="0"/>
                        </a:moveTo>
                        <a:cubicBezTo>
                          <a:pt x="2" y="0"/>
                          <a:pt x="1" y="2"/>
                          <a:pt x="1" y="4"/>
                        </a:cubicBezTo>
                        <a:cubicBezTo>
                          <a:pt x="0" y="6"/>
                          <a:pt x="2" y="8"/>
                          <a:pt x="5" y="8"/>
                        </a:cubicBezTo>
                        <a:cubicBezTo>
                          <a:pt x="5" y="8"/>
                          <a:pt x="5" y="8"/>
                          <a:pt x="5" y="8"/>
                        </a:cubicBezTo>
                        <a:cubicBezTo>
                          <a:pt x="7" y="8"/>
                          <a:pt x="9" y="7"/>
                          <a:pt x="9" y="4"/>
                        </a:cubicBezTo>
                        <a:cubicBezTo>
                          <a:pt x="9" y="2"/>
                          <a:pt x="7" y="0"/>
                          <a:pt x="5" y="0"/>
                        </a:cubicBezTo>
                        <a:cubicBezTo>
                          <a:pt x="5" y="0"/>
                          <a:pt x="5" y="0"/>
                          <a:pt x="5" y="0"/>
                        </a:cubicBezTo>
                      </a:path>
                    </a:pathLst>
                  </a:custGeom>
                  <a:solidFill>
                    <a:srgbClr val="A37CFF"/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843" name="任意多边形 105">
                    <a:extLst>
                      <a:ext uri="{FF2B5EF4-FFF2-40B4-BE49-F238E27FC236}">
                        <a16:creationId xmlns:a16="http://schemas.microsoft.com/office/drawing/2014/main" id="{0B09B153-BE23-4B11-9AA6-B03CC1CA7D9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823201" y="2133601"/>
                    <a:ext cx="7938" cy="9525"/>
                  </a:xfrm>
                  <a:custGeom>
                    <a:avLst/>
                    <a:gdLst>
                      <a:gd name="T0" fmla="*/ 2 w 3"/>
                      <a:gd name="T1" fmla="*/ 0 h 3"/>
                      <a:gd name="T2" fmla="*/ 0 w 3"/>
                      <a:gd name="T3" fmla="*/ 2 h 3"/>
                      <a:gd name="T4" fmla="*/ 2 w 3"/>
                      <a:gd name="T5" fmla="*/ 3 h 3"/>
                      <a:gd name="T6" fmla="*/ 2 w 3"/>
                      <a:gd name="T7" fmla="*/ 3 h 3"/>
                      <a:gd name="T8" fmla="*/ 3 w 3"/>
                      <a:gd name="T9" fmla="*/ 2 h 3"/>
                      <a:gd name="T10" fmla="*/ 2 w 3"/>
                      <a:gd name="T11" fmla="*/ 0 h 3"/>
                      <a:gd name="T12" fmla="*/ 2 w 3"/>
                      <a:gd name="T13" fmla="*/ 0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3" h="3">
                        <a:moveTo>
                          <a:pt x="2" y="0"/>
                        </a:moveTo>
                        <a:cubicBezTo>
                          <a:pt x="1" y="0"/>
                          <a:pt x="0" y="1"/>
                          <a:pt x="0" y="2"/>
                        </a:cubicBezTo>
                        <a:cubicBezTo>
                          <a:pt x="0" y="2"/>
                          <a:pt x="1" y="3"/>
                          <a:pt x="2" y="3"/>
                        </a:cubicBezTo>
                        <a:cubicBezTo>
                          <a:pt x="2" y="3"/>
                          <a:pt x="2" y="3"/>
                          <a:pt x="2" y="3"/>
                        </a:cubicBezTo>
                        <a:cubicBezTo>
                          <a:pt x="3" y="3"/>
                          <a:pt x="3" y="2"/>
                          <a:pt x="3" y="2"/>
                        </a:cubicBezTo>
                        <a:cubicBezTo>
                          <a:pt x="3" y="1"/>
                          <a:pt x="3" y="0"/>
                          <a:pt x="2" y="0"/>
                        </a:cubicBezTo>
                        <a:cubicBezTo>
                          <a:pt x="2" y="0"/>
                          <a:pt x="2" y="0"/>
                          <a:pt x="2" y="0"/>
                        </a:cubicBezTo>
                      </a:path>
                    </a:pathLst>
                  </a:custGeom>
                  <a:solidFill>
                    <a:srgbClr val="A37CFF"/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</p:grpSp>
          </p:grpSp>
          <p:grpSp>
            <p:nvGrpSpPr>
              <p:cNvPr id="420" name="组合 419">
                <a:extLst>
                  <a:ext uri="{FF2B5EF4-FFF2-40B4-BE49-F238E27FC236}">
                    <a16:creationId xmlns:a16="http://schemas.microsoft.com/office/drawing/2014/main" id="{5BF3E0F2-2E86-489D-AC52-8DD9BCED59E3}"/>
                  </a:ext>
                </a:extLst>
              </p:cNvPr>
              <p:cNvGrpSpPr/>
              <p:nvPr/>
            </p:nvGrpSpPr>
            <p:grpSpPr>
              <a:xfrm>
                <a:off x="5149838" y="2131789"/>
                <a:ext cx="873125" cy="504825"/>
                <a:chOff x="4843464" y="2979738"/>
                <a:chExt cx="873125" cy="504825"/>
              </a:xfrm>
            </p:grpSpPr>
            <p:sp>
              <p:nvSpPr>
                <p:cNvPr id="812" name="任意多边形 124">
                  <a:extLst>
                    <a:ext uri="{FF2B5EF4-FFF2-40B4-BE49-F238E27FC236}">
                      <a16:creationId xmlns:a16="http://schemas.microsoft.com/office/drawing/2014/main" id="{87BC16EC-2278-4E77-959C-B2BD40DAF00B}"/>
                    </a:ext>
                  </a:extLst>
                </p:cNvPr>
                <p:cNvSpPr/>
                <p:nvPr/>
              </p:nvSpPr>
              <p:spPr bwMode="auto">
                <a:xfrm>
                  <a:off x="4843464" y="2979738"/>
                  <a:ext cx="873125" cy="504825"/>
                </a:xfrm>
                <a:custGeom>
                  <a:avLst/>
                  <a:gdLst>
                    <a:gd name="T0" fmla="*/ 0 w 550"/>
                    <a:gd name="T1" fmla="*/ 0 h 318"/>
                    <a:gd name="T2" fmla="*/ 19 w 550"/>
                    <a:gd name="T3" fmla="*/ 318 h 318"/>
                    <a:gd name="T4" fmla="*/ 550 w 550"/>
                    <a:gd name="T5" fmla="*/ 287 h 318"/>
                    <a:gd name="T6" fmla="*/ 0 w 550"/>
                    <a:gd name="T7" fmla="*/ 0 h 318"/>
                    <a:gd name="T8" fmla="*/ 88 w 550"/>
                    <a:gd name="T9" fmla="*/ 124 h 318"/>
                    <a:gd name="T10" fmla="*/ 317 w 550"/>
                    <a:gd name="T11" fmla="*/ 245 h 318"/>
                    <a:gd name="T12" fmla="*/ 97 w 550"/>
                    <a:gd name="T13" fmla="*/ 258 h 318"/>
                    <a:gd name="T14" fmla="*/ 88 w 550"/>
                    <a:gd name="T15" fmla="*/ 124 h 3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550" h="318">
                      <a:moveTo>
                        <a:pt x="0" y="0"/>
                      </a:moveTo>
                      <a:lnTo>
                        <a:pt x="19" y="318"/>
                      </a:lnTo>
                      <a:lnTo>
                        <a:pt x="550" y="287"/>
                      </a:lnTo>
                      <a:lnTo>
                        <a:pt x="0" y="0"/>
                      </a:lnTo>
                      <a:close/>
                      <a:moveTo>
                        <a:pt x="88" y="124"/>
                      </a:moveTo>
                      <a:lnTo>
                        <a:pt x="317" y="245"/>
                      </a:lnTo>
                      <a:lnTo>
                        <a:pt x="97" y="258"/>
                      </a:lnTo>
                      <a:lnTo>
                        <a:pt x="88" y="124"/>
                      </a:lnTo>
                      <a:close/>
                    </a:path>
                  </a:pathLst>
                </a:custGeom>
                <a:solidFill>
                  <a:srgbClr val="FBD78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13" name="任意多边形 125">
                  <a:extLst>
                    <a:ext uri="{FF2B5EF4-FFF2-40B4-BE49-F238E27FC236}">
                      <a16:creationId xmlns:a16="http://schemas.microsoft.com/office/drawing/2014/main" id="{651E7F24-6F67-4519-A059-52E8EC040F74}"/>
                    </a:ext>
                  </a:extLst>
                </p:cNvPr>
                <p:cNvSpPr/>
                <p:nvPr/>
              </p:nvSpPr>
              <p:spPr bwMode="auto">
                <a:xfrm>
                  <a:off x="4894264" y="3022601"/>
                  <a:ext cx="34925" cy="61913"/>
                </a:xfrm>
                <a:custGeom>
                  <a:avLst/>
                  <a:gdLst>
                    <a:gd name="T0" fmla="*/ 12 w 13"/>
                    <a:gd name="T1" fmla="*/ 0 h 23"/>
                    <a:gd name="T2" fmla="*/ 7 w 13"/>
                    <a:gd name="T3" fmla="*/ 12 h 23"/>
                    <a:gd name="T4" fmla="*/ 0 w 13"/>
                    <a:gd name="T5" fmla="*/ 23 h 23"/>
                    <a:gd name="T6" fmla="*/ 5 w 13"/>
                    <a:gd name="T7" fmla="*/ 11 h 23"/>
                    <a:gd name="T8" fmla="*/ 12 w 13"/>
                    <a:gd name="T9" fmla="*/ 0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23">
                      <a:moveTo>
                        <a:pt x="12" y="0"/>
                      </a:moveTo>
                      <a:cubicBezTo>
                        <a:pt x="13" y="0"/>
                        <a:pt x="10" y="6"/>
                        <a:pt x="7" y="12"/>
                      </a:cubicBezTo>
                      <a:cubicBezTo>
                        <a:pt x="4" y="18"/>
                        <a:pt x="1" y="23"/>
                        <a:pt x="0" y="23"/>
                      </a:cubicBezTo>
                      <a:cubicBezTo>
                        <a:pt x="0" y="22"/>
                        <a:pt x="2" y="17"/>
                        <a:pt x="5" y="11"/>
                      </a:cubicBezTo>
                      <a:cubicBezTo>
                        <a:pt x="8" y="5"/>
                        <a:pt x="12" y="0"/>
                        <a:pt x="12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14" name="任意多边形 126">
                  <a:extLst>
                    <a:ext uri="{FF2B5EF4-FFF2-40B4-BE49-F238E27FC236}">
                      <a16:creationId xmlns:a16="http://schemas.microsoft.com/office/drawing/2014/main" id="{AFEC2C74-DBF3-4009-B1D5-24D073F711C0}"/>
                    </a:ext>
                  </a:extLst>
                </p:cNvPr>
                <p:cNvSpPr/>
                <p:nvPr/>
              </p:nvSpPr>
              <p:spPr bwMode="auto">
                <a:xfrm>
                  <a:off x="5024439" y="3090863"/>
                  <a:ext cx="34925" cy="58738"/>
                </a:xfrm>
                <a:custGeom>
                  <a:avLst/>
                  <a:gdLst>
                    <a:gd name="T0" fmla="*/ 12 w 13"/>
                    <a:gd name="T1" fmla="*/ 0 h 22"/>
                    <a:gd name="T2" fmla="*/ 7 w 13"/>
                    <a:gd name="T3" fmla="*/ 11 h 22"/>
                    <a:gd name="T4" fmla="*/ 0 w 13"/>
                    <a:gd name="T5" fmla="*/ 22 h 22"/>
                    <a:gd name="T6" fmla="*/ 5 w 13"/>
                    <a:gd name="T7" fmla="*/ 10 h 22"/>
                    <a:gd name="T8" fmla="*/ 12 w 13"/>
                    <a:gd name="T9" fmla="*/ 0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22">
                      <a:moveTo>
                        <a:pt x="12" y="0"/>
                      </a:moveTo>
                      <a:cubicBezTo>
                        <a:pt x="13" y="0"/>
                        <a:pt x="10" y="5"/>
                        <a:pt x="7" y="11"/>
                      </a:cubicBezTo>
                      <a:cubicBezTo>
                        <a:pt x="4" y="17"/>
                        <a:pt x="1" y="22"/>
                        <a:pt x="0" y="22"/>
                      </a:cubicBezTo>
                      <a:cubicBezTo>
                        <a:pt x="0" y="22"/>
                        <a:pt x="2" y="16"/>
                        <a:pt x="5" y="10"/>
                      </a:cubicBezTo>
                      <a:cubicBezTo>
                        <a:pt x="9" y="4"/>
                        <a:pt x="12" y="0"/>
                        <a:pt x="12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15" name="任意多边形 127">
                  <a:extLst>
                    <a:ext uri="{FF2B5EF4-FFF2-40B4-BE49-F238E27FC236}">
                      <a16:creationId xmlns:a16="http://schemas.microsoft.com/office/drawing/2014/main" id="{E4598EB6-5ED8-43B3-AE40-601F9CE5F791}"/>
                    </a:ext>
                  </a:extLst>
                </p:cNvPr>
                <p:cNvSpPr/>
                <p:nvPr/>
              </p:nvSpPr>
              <p:spPr bwMode="auto">
                <a:xfrm>
                  <a:off x="5148264" y="3155951"/>
                  <a:ext cx="39688" cy="58738"/>
                </a:xfrm>
                <a:custGeom>
                  <a:avLst/>
                  <a:gdLst>
                    <a:gd name="T0" fmla="*/ 14 w 15"/>
                    <a:gd name="T1" fmla="*/ 1 h 22"/>
                    <a:gd name="T2" fmla="*/ 8 w 15"/>
                    <a:gd name="T3" fmla="*/ 12 h 22"/>
                    <a:gd name="T4" fmla="*/ 0 w 15"/>
                    <a:gd name="T5" fmla="*/ 21 h 22"/>
                    <a:gd name="T6" fmla="*/ 6 w 15"/>
                    <a:gd name="T7" fmla="*/ 10 h 22"/>
                    <a:gd name="T8" fmla="*/ 14 w 15"/>
                    <a:gd name="T9" fmla="*/ 1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5" h="22">
                      <a:moveTo>
                        <a:pt x="14" y="1"/>
                      </a:moveTo>
                      <a:cubicBezTo>
                        <a:pt x="15" y="1"/>
                        <a:pt x="12" y="6"/>
                        <a:pt x="8" y="12"/>
                      </a:cubicBezTo>
                      <a:cubicBezTo>
                        <a:pt x="4" y="17"/>
                        <a:pt x="1" y="22"/>
                        <a:pt x="0" y="21"/>
                      </a:cubicBezTo>
                      <a:cubicBezTo>
                        <a:pt x="0" y="21"/>
                        <a:pt x="2" y="16"/>
                        <a:pt x="6" y="10"/>
                      </a:cubicBezTo>
                      <a:cubicBezTo>
                        <a:pt x="10" y="5"/>
                        <a:pt x="14" y="0"/>
                        <a:pt x="14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16" name="任意多边形 128">
                  <a:extLst>
                    <a:ext uri="{FF2B5EF4-FFF2-40B4-BE49-F238E27FC236}">
                      <a16:creationId xmlns:a16="http://schemas.microsoft.com/office/drawing/2014/main" id="{823AC64A-B702-41C2-970F-3CE54ED03974}"/>
                    </a:ext>
                  </a:extLst>
                </p:cNvPr>
                <p:cNvSpPr/>
                <p:nvPr/>
              </p:nvSpPr>
              <p:spPr bwMode="auto">
                <a:xfrm>
                  <a:off x="5275264" y="3225801"/>
                  <a:ext cx="39688" cy="58738"/>
                </a:xfrm>
                <a:custGeom>
                  <a:avLst/>
                  <a:gdLst>
                    <a:gd name="T0" fmla="*/ 14 w 15"/>
                    <a:gd name="T1" fmla="*/ 1 h 22"/>
                    <a:gd name="T2" fmla="*/ 8 w 15"/>
                    <a:gd name="T3" fmla="*/ 12 h 22"/>
                    <a:gd name="T4" fmla="*/ 1 w 15"/>
                    <a:gd name="T5" fmla="*/ 21 h 22"/>
                    <a:gd name="T6" fmla="*/ 7 w 15"/>
                    <a:gd name="T7" fmla="*/ 10 h 22"/>
                    <a:gd name="T8" fmla="*/ 14 w 15"/>
                    <a:gd name="T9" fmla="*/ 1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5" h="22">
                      <a:moveTo>
                        <a:pt x="14" y="1"/>
                      </a:moveTo>
                      <a:cubicBezTo>
                        <a:pt x="15" y="1"/>
                        <a:pt x="12" y="6"/>
                        <a:pt x="8" y="12"/>
                      </a:cubicBezTo>
                      <a:cubicBezTo>
                        <a:pt x="5" y="17"/>
                        <a:pt x="1" y="22"/>
                        <a:pt x="1" y="21"/>
                      </a:cubicBezTo>
                      <a:cubicBezTo>
                        <a:pt x="0" y="21"/>
                        <a:pt x="3" y="16"/>
                        <a:pt x="7" y="10"/>
                      </a:cubicBezTo>
                      <a:cubicBezTo>
                        <a:pt x="10" y="5"/>
                        <a:pt x="14" y="0"/>
                        <a:pt x="14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17" name="任意多边形 129">
                  <a:extLst>
                    <a:ext uri="{FF2B5EF4-FFF2-40B4-BE49-F238E27FC236}">
                      <a16:creationId xmlns:a16="http://schemas.microsoft.com/office/drawing/2014/main" id="{1E3B916B-189A-4663-B533-7022CEB7126C}"/>
                    </a:ext>
                  </a:extLst>
                </p:cNvPr>
                <p:cNvSpPr/>
                <p:nvPr/>
              </p:nvSpPr>
              <p:spPr bwMode="auto">
                <a:xfrm>
                  <a:off x="5408614" y="3295651"/>
                  <a:ext cx="38100" cy="58738"/>
                </a:xfrm>
                <a:custGeom>
                  <a:avLst/>
                  <a:gdLst>
                    <a:gd name="T0" fmla="*/ 14 w 14"/>
                    <a:gd name="T1" fmla="*/ 0 h 22"/>
                    <a:gd name="T2" fmla="*/ 8 w 14"/>
                    <a:gd name="T3" fmla="*/ 12 h 22"/>
                    <a:gd name="T4" fmla="*/ 1 w 14"/>
                    <a:gd name="T5" fmla="*/ 22 h 22"/>
                    <a:gd name="T6" fmla="*/ 6 w 14"/>
                    <a:gd name="T7" fmla="*/ 11 h 22"/>
                    <a:gd name="T8" fmla="*/ 14 w 14"/>
                    <a:gd name="T9" fmla="*/ 0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4" h="22">
                      <a:moveTo>
                        <a:pt x="14" y="0"/>
                      </a:moveTo>
                      <a:cubicBezTo>
                        <a:pt x="14" y="0"/>
                        <a:pt x="12" y="6"/>
                        <a:pt x="8" y="12"/>
                      </a:cubicBezTo>
                      <a:cubicBezTo>
                        <a:pt x="5" y="18"/>
                        <a:pt x="1" y="22"/>
                        <a:pt x="1" y="22"/>
                      </a:cubicBezTo>
                      <a:cubicBezTo>
                        <a:pt x="0" y="22"/>
                        <a:pt x="3" y="17"/>
                        <a:pt x="6" y="11"/>
                      </a:cubicBezTo>
                      <a:cubicBezTo>
                        <a:pt x="10" y="4"/>
                        <a:pt x="13" y="0"/>
                        <a:pt x="14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18" name="任意多边形 130">
                  <a:extLst>
                    <a:ext uri="{FF2B5EF4-FFF2-40B4-BE49-F238E27FC236}">
                      <a16:creationId xmlns:a16="http://schemas.microsoft.com/office/drawing/2014/main" id="{2D5AA1E2-B8F4-499D-B67B-9F20BEB78695}"/>
                    </a:ext>
                  </a:extLst>
                </p:cNvPr>
                <p:cNvSpPr/>
                <p:nvPr/>
              </p:nvSpPr>
              <p:spPr bwMode="auto">
                <a:xfrm>
                  <a:off x="5551489" y="3368676"/>
                  <a:ext cx="34925" cy="55563"/>
                </a:xfrm>
                <a:custGeom>
                  <a:avLst/>
                  <a:gdLst>
                    <a:gd name="T0" fmla="*/ 12 w 13"/>
                    <a:gd name="T1" fmla="*/ 0 h 21"/>
                    <a:gd name="T2" fmla="*/ 7 w 13"/>
                    <a:gd name="T3" fmla="*/ 11 h 21"/>
                    <a:gd name="T4" fmla="*/ 0 w 13"/>
                    <a:gd name="T5" fmla="*/ 21 h 21"/>
                    <a:gd name="T6" fmla="*/ 5 w 13"/>
                    <a:gd name="T7" fmla="*/ 10 h 21"/>
                    <a:gd name="T8" fmla="*/ 12 w 13"/>
                    <a:gd name="T9" fmla="*/ 0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21">
                      <a:moveTo>
                        <a:pt x="12" y="0"/>
                      </a:moveTo>
                      <a:cubicBezTo>
                        <a:pt x="13" y="0"/>
                        <a:pt x="10" y="5"/>
                        <a:pt x="7" y="11"/>
                      </a:cubicBezTo>
                      <a:cubicBezTo>
                        <a:pt x="4" y="17"/>
                        <a:pt x="1" y="21"/>
                        <a:pt x="0" y="21"/>
                      </a:cubicBezTo>
                      <a:cubicBezTo>
                        <a:pt x="0" y="20"/>
                        <a:pt x="2" y="15"/>
                        <a:pt x="5" y="10"/>
                      </a:cubicBezTo>
                      <a:cubicBezTo>
                        <a:pt x="9" y="4"/>
                        <a:pt x="12" y="0"/>
                        <a:pt x="12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19" name="任意多边形 131">
                  <a:extLst>
                    <a:ext uri="{FF2B5EF4-FFF2-40B4-BE49-F238E27FC236}">
                      <a16:creationId xmlns:a16="http://schemas.microsoft.com/office/drawing/2014/main" id="{93385B20-FB27-4AA6-B852-EF9070D99FCA}"/>
                    </a:ext>
                  </a:extLst>
                </p:cNvPr>
                <p:cNvSpPr/>
                <p:nvPr/>
              </p:nvSpPr>
              <p:spPr bwMode="auto">
                <a:xfrm>
                  <a:off x="4951414" y="3044826"/>
                  <a:ext cx="19050" cy="30163"/>
                </a:xfrm>
                <a:custGeom>
                  <a:avLst/>
                  <a:gdLst>
                    <a:gd name="T0" fmla="*/ 6 w 7"/>
                    <a:gd name="T1" fmla="*/ 0 h 11"/>
                    <a:gd name="T2" fmla="*/ 4 w 7"/>
                    <a:gd name="T3" fmla="*/ 6 h 11"/>
                    <a:gd name="T4" fmla="*/ 0 w 7"/>
                    <a:gd name="T5" fmla="*/ 11 h 11"/>
                    <a:gd name="T6" fmla="*/ 2 w 7"/>
                    <a:gd name="T7" fmla="*/ 5 h 11"/>
                    <a:gd name="T8" fmla="*/ 6 w 7"/>
                    <a:gd name="T9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" h="11">
                      <a:moveTo>
                        <a:pt x="6" y="0"/>
                      </a:moveTo>
                      <a:cubicBezTo>
                        <a:pt x="7" y="0"/>
                        <a:pt x="6" y="3"/>
                        <a:pt x="4" y="6"/>
                      </a:cubicBezTo>
                      <a:cubicBezTo>
                        <a:pt x="2" y="9"/>
                        <a:pt x="1" y="11"/>
                        <a:pt x="0" y="11"/>
                      </a:cubicBezTo>
                      <a:cubicBezTo>
                        <a:pt x="0" y="11"/>
                        <a:pt x="1" y="8"/>
                        <a:pt x="2" y="5"/>
                      </a:cubicBezTo>
                      <a:cubicBezTo>
                        <a:pt x="4" y="2"/>
                        <a:pt x="6" y="0"/>
                        <a:pt x="6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20" name="任意多边形 132">
                  <a:extLst>
                    <a:ext uri="{FF2B5EF4-FFF2-40B4-BE49-F238E27FC236}">
                      <a16:creationId xmlns:a16="http://schemas.microsoft.com/office/drawing/2014/main" id="{01B30C9F-4FD6-4A08-B840-7320EB220012}"/>
                    </a:ext>
                  </a:extLst>
                </p:cNvPr>
                <p:cNvSpPr/>
                <p:nvPr/>
              </p:nvSpPr>
              <p:spPr bwMode="auto">
                <a:xfrm>
                  <a:off x="4991101" y="3067051"/>
                  <a:ext cx="19050" cy="28575"/>
                </a:xfrm>
                <a:custGeom>
                  <a:avLst/>
                  <a:gdLst>
                    <a:gd name="T0" fmla="*/ 7 w 7"/>
                    <a:gd name="T1" fmla="*/ 0 h 11"/>
                    <a:gd name="T2" fmla="*/ 5 w 7"/>
                    <a:gd name="T3" fmla="*/ 6 h 11"/>
                    <a:gd name="T4" fmla="*/ 1 w 7"/>
                    <a:gd name="T5" fmla="*/ 11 h 11"/>
                    <a:gd name="T6" fmla="*/ 3 w 7"/>
                    <a:gd name="T7" fmla="*/ 5 h 11"/>
                    <a:gd name="T8" fmla="*/ 7 w 7"/>
                    <a:gd name="T9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" h="11">
                      <a:moveTo>
                        <a:pt x="7" y="0"/>
                      </a:moveTo>
                      <a:cubicBezTo>
                        <a:pt x="7" y="0"/>
                        <a:pt x="6" y="3"/>
                        <a:pt x="5" y="6"/>
                      </a:cubicBezTo>
                      <a:cubicBezTo>
                        <a:pt x="3" y="9"/>
                        <a:pt x="1" y="11"/>
                        <a:pt x="1" y="11"/>
                      </a:cubicBezTo>
                      <a:cubicBezTo>
                        <a:pt x="0" y="11"/>
                        <a:pt x="1" y="8"/>
                        <a:pt x="3" y="5"/>
                      </a:cubicBezTo>
                      <a:cubicBezTo>
                        <a:pt x="5" y="2"/>
                        <a:pt x="6" y="0"/>
                        <a:pt x="7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21" name="任意多边形 133">
                  <a:extLst>
                    <a:ext uri="{FF2B5EF4-FFF2-40B4-BE49-F238E27FC236}">
                      <a16:creationId xmlns:a16="http://schemas.microsoft.com/office/drawing/2014/main" id="{7D50F65E-6B8B-4340-AF06-121C20F1B472}"/>
                    </a:ext>
                  </a:extLst>
                </p:cNvPr>
                <p:cNvSpPr/>
                <p:nvPr/>
              </p:nvSpPr>
              <p:spPr bwMode="auto">
                <a:xfrm>
                  <a:off x="5086351" y="3114676"/>
                  <a:ext cx="19050" cy="31750"/>
                </a:xfrm>
                <a:custGeom>
                  <a:avLst/>
                  <a:gdLst>
                    <a:gd name="T0" fmla="*/ 7 w 7"/>
                    <a:gd name="T1" fmla="*/ 0 h 12"/>
                    <a:gd name="T2" fmla="*/ 5 w 7"/>
                    <a:gd name="T3" fmla="*/ 7 h 12"/>
                    <a:gd name="T4" fmla="*/ 1 w 7"/>
                    <a:gd name="T5" fmla="*/ 12 h 12"/>
                    <a:gd name="T6" fmla="*/ 3 w 7"/>
                    <a:gd name="T7" fmla="*/ 5 h 12"/>
                    <a:gd name="T8" fmla="*/ 7 w 7"/>
                    <a:gd name="T9" fmla="*/ 0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" h="12">
                      <a:moveTo>
                        <a:pt x="7" y="0"/>
                      </a:moveTo>
                      <a:cubicBezTo>
                        <a:pt x="7" y="1"/>
                        <a:pt x="7" y="3"/>
                        <a:pt x="5" y="7"/>
                      </a:cubicBezTo>
                      <a:cubicBezTo>
                        <a:pt x="3" y="10"/>
                        <a:pt x="1" y="12"/>
                        <a:pt x="1" y="12"/>
                      </a:cubicBezTo>
                      <a:cubicBezTo>
                        <a:pt x="0" y="11"/>
                        <a:pt x="1" y="9"/>
                        <a:pt x="3" y="5"/>
                      </a:cubicBezTo>
                      <a:cubicBezTo>
                        <a:pt x="5" y="2"/>
                        <a:pt x="6" y="0"/>
                        <a:pt x="7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22" name="任意多边形 134">
                  <a:extLst>
                    <a:ext uri="{FF2B5EF4-FFF2-40B4-BE49-F238E27FC236}">
                      <a16:creationId xmlns:a16="http://schemas.microsoft.com/office/drawing/2014/main" id="{D238D137-AB59-4A00-9B89-D04017432EF2}"/>
                    </a:ext>
                  </a:extLst>
                </p:cNvPr>
                <p:cNvSpPr/>
                <p:nvPr/>
              </p:nvSpPr>
              <p:spPr bwMode="auto">
                <a:xfrm>
                  <a:off x="5129214" y="3136901"/>
                  <a:ext cx="19050" cy="31750"/>
                </a:xfrm>
                <a:custGeom>
                  <a:avLst/>
                  <a:gdLst>
                    <a:gd name="T0" fmla="*/ 7 w 7"/>
                    <a:gd name="T1" fmla="*/ 0 h 12"/>
                    <a:gd name="T2" fmla="*/ 5 w 7"/>
                    <a:gd name="T3" fmla="*/ 6 h 12"/>
                    <a:gd name="T4" fmla="*/ 1 w 7"/>
                    <a:gd name="T5" fmla="*/ 11 h 12"/>
                    <a:gd name="T6" fmla="*/ 3 w 7"/>
                    <a:gd name="T7" fmla="*/ 5 h 12"/>
                    <a:gd name="T8" fmla="*/ 7 w 7"/>
                    <a:gd name="T9" fmla="*/ 0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" h="12">
                      <a:moveTo>
                        <a:pt x="7" y="0"/>
                      </a:moveTo>
                      <a:cubicBezTo>
                        <a:pt x="7" y="1"/>
                        <a:pt x="6" y="3"/>
                        <a:pt x="5" y="6"/>
                      </a:cubicBezTo>
                      <a:cubicBezTo>
                        <a:pt x="3" y="9"/>
                        <a:pt x="1" y="12"/>
                        <a:pt x="1" y="11"/>
                      </a:cubicBezTo>
                      <a:cubicBezTo>
                        <a:pt x="0" y="11"/>
                        <a:pt x="1" y="8"/>
                        <a:pt x="3" y="5"/>
                      </a:cubicBezTo>
                      <a:cubicBezTo>
                        <a:pt x="4" y="2"/>
                        <a:pt x="6" y="0"/>
                        <a:pt x="7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23" name="任意多边形 135">
                  <a:extLst>
                    <a:ext uri="{FF2B5EF4-FFF2-40B4-BE49-F238E27FC236}">
                      <a16:creationId xmlns:a16="http://schemas.microsoft.com/office/drawing/2014/main" id="{5AC68184-7822-424C-B676-D34E9EBA767D}"/>
                    </a:ext>
                  </a:extLst>
                </p:cNvPr>
                <p:cNvSpPr/>
                <p:nvPr/>
              </p:nvSpPr>
              <p:spPr bwMode="auto">
                <a:xfrm>
                  <a:off x="5214939" y="3184526"/>
                  <a:ext cx="19050" cy="33338"/>
                </a:xfrm>
                <a:custGeom>
                  <a:avLst/>
                  <a:gdLst>
                    <a:gd name="T0" fmla="*/ 6 w 7"/>
                    <a:gd name="T1" fmla="*/ 0 h 12"/>
                    <a:gd name="T2" fmla="*/ 4 w 7"/>
                    <a:gd name="T3" fmla="*/ 6 h 12"/>
                    <a:gd name="T4" fmla="*/ 0 w 7"/>
                    <a:gd name="T5" fmla="*/ 11 h 12"/>
                    <a:gd name="T6" fmla="*/ 2 w 7"/>
                    <a:gd name="T7" fmla="*/ 5 h 12"/>
                    <a:gd name="T8" fmla="*/ 6 w 7"/>
                    <a:gd name="T9" fmla="*/ 0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" h="12">
                      <a:moveTo>
                        <a:pt x="6" y="0"/>
                      </a:moveTo>
                      <a:cubicBezTo>
                        <a:pt x="7" y="0"/>
                        <a:pt x="6" y="3"/>
                        <a:pt x="4" y="6"/>
                      </a:cubicBezTo>
                      <a:cubicBezTo>
                        <a:pt x="3" y="9"/>
                        <a:pt x="1" y="12"/>
                        <a:pt x="0" y="11"/>
                      </a:cubicBezTo>
                      <a:cubicBezTo>
                        <a:pt x="0" y="11"/>
                        <a:pt x="1" y="8"/>
                        <a:pt x="2" y="5"/>
                      </a:cubicBezTo>
                      <a:cubicBezTo>
                        <a:pt x="4" y="2"/>
                        <a:pt x="6" y="0"/>
                        <a:pt x="6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24" name="任意多边形 136">
                  <a:extLst>
                    <a:ext uri="{FF2B5EF4-FFF2-40B4-BE49-F238E27FC236}">
                      <a16:creationId xmlns:a16="http://schemas.microsoft.com/office/drawing/2014/main" id="{1EE1C05E-EA23-4124-A314-873D041441DF}"/>
                    </a:ext>
                  </a:extLst>
                </p:cNvPr>
                <p:cNvSpPr/>
                <p:nvPr/>
              </p:nvSpPr>
              <p:spPr bwMode="auto">
                <a:xfrm>
                  <a:off x="5256214" y="3206751"/>
                  <a:ext cx="19050" cy="28575"/>
                </a:xfrm>
                <a:custGeom>
                  <a:avLst/>
                  <a:gdLst>
                    <a:gd name="T0" fmla="*/ 6 w 7"/>
                    <a:gd name="T1" fmla="*/ 0 h 11"/>
                    <a:gd name="T2" fmla="*/ 4 w 7"/>
                    <a:gd name="T3" fmla="*/ 6 h 11"/>
                    <a:gd name="T4" fmla="*/ 0 w 7"/>
                    <a:gd name="T5" fmla="*/ 11 h 11"/>
                    <a:gd name="T6" fmla="*/ 2 w 7"/>
                    <a:gd name="T7" fmla="*/ 5 h 11"/>
                    <a:gd name="T8" fmla="*/ 6 w 7"/>
                    <a:gd name="T9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" h="11">
                      <a:moveTo>
                        <a:pt x="6" y="0"/>
                      </a:moveTo>
                      <a:cubicBezTo>
                        <a:pt x="7" y="0"/>
                        <a:pt x="6" y="3"/>
                        <a:pt x="4" y="6"/>
                      </a:cubicBezTo>
                      <a:cubicBezTo>
                        <a:pt x="3" y="9"/>
                        <a:pt x="1" y="11"/>
                        <a:pt x="0" y="11"/>
                      </a:cubicBezTo>
                      <a:cubicBezTo>
                        <a:pt x="0" y="11"/>
                        <a:pt x="1" y="8"/>
                        <a:pt x="2" y="5"/>
                      </a:cubicBezTo>
                      <a:cubicBezTo>
                        <a:pt x="4" y="2"/>
                        <a:pt x="6" y="0"/>
                        <a:pt x="6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25" name="任意多边形 137">
                  <a:extLst>
                    <a:ext uri="{FF2B5EF4-FFF2-40B4-BE49-F238E27FC236}">
                      <a16:creationId xmlns:a16="http://schemas.microsoft.com/office/drawing/2014/main" id="{0091666A-2717-41D1-828D-D1558FF977C1}"/>
                    </a:ext>
                  </a:extLst>
                </p:cNvPr>
                <p:cNvSpPr/>
                <p:nvPr/>
              </p:nvSpPr>
              <p:spPr bwMode="auto">
                <a:xfrm>
                  <a:off x="5341939" y="3249613"/>
                  <a:ext cx="19050" cy="31750"/>
                </a:xfrm>
                <a:custGeom>
                  <a:avLst/>
                  <a:gdLst>
                    <a:gd name="T0" fmla="*/ 7 w 7"/>
                    <a:gd name="T1" fmla="*/ 1 h 12"/>
                    <a:gd name="T2" fmla="*/ 5 w 7"/>
                    <a:gd name="T3" fmla="*/ 7 h 12"/>
                    <a:gd name="T4" fmla="*/ 1 w 7"/>
                    <a:gd name="T5" fmla="*/ 12 h 12"/>
                    <a:gd name="T6" fmla="*/ 3 w 7"/>
                    <a:gd name="T7" fmla="*/ 6 h 12"/>
                    <a:gd name="T8" fmla="*/ 7 w 7"/>
                    <a:gd name="T9" fmla="*/ 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" h="12">
                      <a:moveTo>
                        <a:pt x="7" y="1"/>
                      </a:moveTo>
                      <a:cubicBezTo>
                        <a:pt x="7" y="1"/>
                        <a:pt x="6" y="4"/>
                        <a:pt x="5" y="7"/>
                      </a:cubicBezTo>
                      <a:cubicBezTo>
                        <a:pt x="3" y="10"/>
                        <a:pt x="1" y="12"/>
                        <a:pt x="1" y="12"/>
                      </a:cubicBezTo>
                      <a:cubicBezTo>
                        <a:pt x="0" y="12"/>
                        <a:pt x="1" y="9"/>
                        <a:pt x="3" y="6"/>
                      </a:cubicBezTo>
                      <a:cubicBezTo>
                        <a:pt x="5" y="3"/>
                        <a:pt x="6" y="0"/>
                        <a:pt x="7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26" name="任意多边形 138">
                  <a:extLst>
                    <a:ext uri="{FF2B5EF4-FFF2-40B4-BE49-F238E27FC236}">
                      <a16:creationId xmlns:a16="http://schemas.microsoft.com/office/drawing/2014/main" id="{4F7785EE-97A1-4FE4-8B79-A8699E51CE29}"/>
                    </a:ext>
                  </a:extLst>
                </p:cNvPr>
                <p:cNvSpPr/>
                <p:nvPr/>
              </p:nvSpPr>
              <p:spPr bwMode="auto">
                <a:xfrm>
                  <a:off x="5391151" y="3276601"/>
                  <a:ext cx="17463" cy="30163"/>
                </a:xfrm>
                <a:custGeom>
                  <a:avLst/>
                  <a:gdLst>
                    <a:gd name="T0" fmla="*/ 6 w 7"/>
                    <a:gd name="T1" fmla="*/ 0 h 11"/>
                    <a:gd name="T2" fmla="*/ 4 w 7"/>
                    <a:gd name="T3" fmla="*/ 6 h 11"/>
                    <a:gd name="T4" fmla="*/ 0 w 7"/>
                    <a:gd name="T5" fmla="*/ 11 h 11"/>
                    <a:gd name="T6" fmla="*/ 2 w 7"/>
                    <a:gd name="T7" fmla="*/ 5 h 11"/>
                    <a:gd name="T8" fmla="*/ 6 w 7"/>
                    <a:gd name="T9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" h="11">
                      <a:moveTo>
                        <a:pt x="6" y="0"/>
                      </a:moveTo>
                      <a:cubicBezTo>
                        <a:pt x="7" y="0"/>
                        <a:pt x="6" y="3"/>
                        <a:pt x="4" y="6"/>
                      </a:cubicBezTo>
                      <a:cubicBezTo>
                        <a:pt x="3" y="9"/>
                        <a:pt x="1" y="11"/>
                        <a:pt x="0" y="11"/>
                      </a:cubicBezTo>
                      <a:cubicBezTo>
                        <a:pt x="0" y="11"/>
                        <a:pt x="1" y="8"/>
                        <a:pt x="2" y="5"/>
                      </a:cubicBezTo>
                      <a:cubicBezTo>
                        <a:pt x="4" y="2"/>
                        <a:pt x="6" y="0"/>
                        <a:pt x="6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27" name="任意多边形 139">
                  <a:extLst>
                    <a:ext uri="{FF2B5EF4-FFF2-40B4-BE49-F238E27FC236}">
                      <a16:creationId xmlns:a16="http://schemas.microsoft.com/office/drawing/2014/main" id="{F152A835-CC69-4C52-94DB-10FD0C033072}"/>
                    </a:ext>
                  </a:extLst>
                </p:cNvPr>
                <p:cNvSpPr/>
                <p:nvPr/>
              </p:nvSpPr>
              <p:spPr bwMode="auto">
                <a:xfrm>
                  <a:off x="5473701" y="3319463"/>
                  <a:ext cx="19050" cy="31750"/>
                </a:xfrm>
                <a:custGeom>
                  <a:avLst/>
                  <a:gdLst>
                    <a:gd name="T0" fmla="*/ 7 w 7"/>
                    <a:gd name="T1" fmla="*/ 0 h 12"/>
                    <a:gd name="T2" fmla="*/ 5 w 7"/>
                    <a:gd name="T3" fmla="*/ 7 h 12"/>
                    <a:gd name="T4" fmla="*/ 1 w 7"/>
                    <a:gd name="T5" fmla="*/ 12 h 12"/>
                    <a:gd name="T6" fmla="*/ 3 w 7"/>
                    <a:gd name="T7" fmla="*/ 6 h 12"/>
                    <a:gd name="T8" fmla="*/ 7 w 7"/>
                    <a:gd name="T9" fmla="*/ 0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" h="12">
                      <a:moveTo>
                        <a:pt x="7" y="0"/>
                      </a:moveTo>
                      <a:cubicBezTo>
                        <a:pt x="7" y="1"/>
                        <a:pt x="6" y="4"/>
                        <a:pt x="5" y="7"/>
                      </a:cubicBezTo>
                      <a:cubicBezTo>
                        <a:pt x="3" y="10"/>
                        <a:pt x="1" y="12"/>
                        <a:pt x="1" y="12"/>
                      </a:cubicBezTo>
                      <a:cubicBezTo>
                        <a:pt x="0" y="11"/>
                        <a:pt x="1" y="9"/>
                        <a:pt x="3" y="6"/>
                      </a:cubicBezTo>
                      <a:cubicBezTo>
                        <a:pt x="4" y="2"/>
                        <a:pt x="6" y="0"/>
                        <a:pt x="7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28" name="任意多边形 140">
                  <a:extLst>
                    <a:ext uri="{FF2B5EF4-FFF2-40B4-BE49-F238E27FC236}">
                      <a16:creationId xmlns:a16="http://schemas.microsoft.com/office/drawing/2014/main" id="{709E5CB2-178D-4791-A77A-DCA39576E3DC}"/>
                    </a:ext>
                  </a:extLst>
                </p:cNvPr>
                <p:cNvSpPr/>
                <p:nvPr/>
              </p:nvSpPr>
              <p:spPr bwMode="auto">
                <a:xfrm>
                  <a:off x="5522914" y="3346451"/>
                  <a:ext cx="19050" cy="30163"/>
                </a:xfrm>
                <a:custGeom>
                  <a:avLst/>
                  <a:gdLst>
                    <a:gd name="T0" fmla="*/ 7 w 7"/>
                    <a:gd name="T1" fmla="*/ 0 h 11"/>
                    <a:gd name="T2" fmla="*/ 5 w 7"/>
                    <a:gd name="T3" fmla="*/ 6 h 11"/>
                    <a:gd name="T4" fmla="*/ 1 w 7"/>
                    <a:gd name="T5" fmla="*/ 11 h 11"/>
                    <a:gd name="T6" fmla="*/ 3 w 7"/>
                    <a:gd name="T7" fmla="*/ 5 h 11"/>
                    <a:gd name="T8" fmla="*/ 7 w 7"/>
                    <a:gd name="T9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" h="11">
                      <a:moveTo>
                        <a:pt x="7" y="0"/>
                      </a:moveTo>
                      <a:cubicBezTo>
                        <a:pt x="7" y="0"/>
                        <a:pt x="6" y="3"/>
                        <a:pt x="5" y="6"/>
                      </a:cubicBezTo>
                      <a:cubicBezTo>
                        <a:pt x="3" y="9"/>
                        <a:pt x="1" y="11"/>
                        <a:pt x="1" y="11"/>
                      </a:cubicBezTo>
                      <a:cubicBezTo>
                        <a:pt x="0" y="11"/>
                        <a:pt x="1" y="8"/>
                        <a:pt x="3" y="5"/>
                      </a:cubicBezTo>
                      <a:cubicBezTo>
                        <a:pt x="4" y="2"/>
                        <a:pt x="6" y="0"/>
                        <a:pt x="7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21" name="组合 420">
                <a:extLst>
                  <a:ext uri="{FF2B5EF4-FFF2-40B4-BE49-F238E27FC236}">
                    <a16:creationId xmlns:a16="http://schemas.microsoft.com/office/drawing/2014/main" id="{3E0845EB-1C99-4C66-8D2F-C52F201EA67F}"/>
                  </a:ext>
                </a:extLst>
              </p:cNvPr>
              <p:cNvGrpSpPr/>
              <p:nvPr/>
            </p:nvGrpSpPr>
            <p:grpSpPr>
              <a:xfrm>
                <a:off x="5837004" y="1578145"/>
                <a:ext cx="638175" cy="484188"/>
                <a:chOff x="5684838" y="1060450"/>
                <a:chExt cx="638175" cy="484188"/>
              </a:xfrm>
            </p:grpSpPr>
            <p:sp>
              <p:nvSpPr>
                <p:cNvPr id="784" name="任意多边形 141">
                  <a:extLst>
                    <a:ext uri="{FF2B5EF4-FFF2-40B4-BE49-F238E27FC236}">
                      <a16:creationId xmlns:a16="http://schemas.microsoft.com/office/drawing/2014/main" id="{4AB00947-D6DF-40C9-AE85-39418E3D4DF2}"/>
                    </a:ext>
                  </a:extLst>
                </p:cNvPr>
                <p:cNvSpPr/>
                <p:nvPr/>
              </p:nvSpPr>
              <p:spPr bwMode="auto">
                <a:xfrm>
                  <a:off x="5684838" y="1158875"/>
                  <a:ext cx="384175" cy="385763"/>
                </a:xfrm>
                <a:custGeom>
                  <a:avLst/>
                  <a:gdLst>
                    <a:gd name="T0" fmla="*/ 142 w 143"/>
                    <a:gd name="T1" fmla="*/ 142 h 143"/>
                    <a:gd name="T2" fmla="*/ 142 w 143"/>
                    <a:gd name="T3" fmla="*/ 141 h 143"/>
                    <a:gd name="T4" fmla="*/ 142 w 143"/>
                    <a:gd name="T5" fmla="*/ 139 h 143"/>
                    <a:gd name="T6" fmla="*/ 142 w 143"/>
                    <a:gd name="T7" fmla="*/ 132 h 143"/>
                    <a:gd name="T8" fmla="*/ 142 w 143"/>
                    <a:gd name="T9" fmla="*/ 103 h 143"/>
                    <a:gd name="T10" fmla="*/ 141 w 143"/>
                    <a:gd name="T11" fmla="*/ 0 h 143"/>
                    <a:gd name="T12" fmla="*/ 142 w 143"/>
                    <a:gd name="T13" fmla="*/ 1 h 143"/>
                    <a:gd name="T14" fmla="*/ 0 w 143"/>
                    <a:gd name="T15" fmla="*/ 1 h 143"/>
                    <a:gd name="T16" fmla="*/ 0 w 143"/>
                    <a:gd name="T17" fmla="*/ 1 h 143"/>
                    <a:gd name="T18" fmla="*/ 1 w 143"/>
                    <a:gd name="T19" fmla="*/ 0 h 143"/>
                    <a:gd name="T20" fmla="*/ 1 w 143"/>
                    <a:gd name="T21" fmla="*/ 142 h 143"/>
                    <a:gd name="T22" fmla="*/ 0 w 143"/>
                    <a:gd name="T23" fmla="*/ 142 h 143"/>
                    <a:gd name="T24" fmla="*/ 103 w 143"/>
                    <a:gd name="T25" fmla="*/ 142 h 143"/>
                    <a:gd name="T26" fmla="*/ 132 w 143"/>
                    <a:gd name="T27" fmla="*/ 142 h 143"/>
                    <a:gd name="T28" fmla="*/ 139 w 143"/>
                    <a:gd name="T29" fmla="*/ 142 h 143"/>
                    <a:gd name="T30" fmla="*/ 141 w 143"/>
                    <a:gd name="T31" fmla="*/ 142 h 143"/>
                    <a:gd name="T32" fmla="*/ 142 w 143"/>
                    <a:gd name="T33" fmla="*/ 142 h 143"/>
                    <a:gd name="T34" fmla="*/ 141 w 143"/>
                    <a:gd name="T35" fmla="*/ 142 h 143"/>
                    <a:gd name="T36" fmla="*/ 139 w 143"/>
                    <a:gd name="T37" fmla="*/ 142 h 143"/>
                    <a:gd name="T38" fmla="*/ 132 w 143"/>
                    <a:gd name="T39" fmla="*/ 142 h 143"/>
                    <a:gd name="T40" fmla="*/ 103 w 143"/>
                    <a:gd name="T41" fmla="*/ 142 h 143"/>
                    <a:gd name="T42" fmla="*/ 0 w 143"/>
                    <a:gd name="T43" fmla="*/ 143 h 143"/>
                    <a:gd name="T44" fmla="*/ 0 w 143"/>
                    <a:gd name="T45" fmla="*/ 143 h 143"/>
                    <a:gd name="T46" fmla="*/ 0 w 143"/>
                    <a:gd name="T47" fmla="*/ 142 h 143"/>
                    <a:gd name="T48" fmla="*/ 0 w 143"/>
                    <a:gd name="T49" fmla="*/ 0 h 143"/>
                    <a:gd name="T50" fmla="*/ 0 w 143"/>
                    <a:gd name="T51" fmla="*/ 0 h 143"/>
                    <a:gd name="T52" fmla="*/ 0 w 143"/>
                    <a:gd name="T53" fmla="*/ 0 h 143"/>
                    <a:gd name="T54" fmla="*/ 0 w 143"/>
                    <a:gd name="T55" fmla="*/ 0 h 143"/>
                    <a:gd name="T56" fmla="*/ 142 w 143"/>
                    <a:gd name="T57" fmla="*/ 0 h 143"/>
                    <a:gd name="T58" fmla="*/ 143 w 143"/>
                    <a:gd name="T59" fmla="*/ 0 h 143"/>
                    <a:gd name="T60" fmla="*/ 143 w 143"/>
                    <a:gd name="T61" fmla="*/ 0 h 143"/>
                    <a:gd name="T62" fmla="*/ 142 w 143"/>
                    <a:gd name="T63" fmla="*/ 103 h 143"/>
                    <a:gd name="T64" fmla="*/ 142 w 143"/>
                    <a:gd name="T65" fmla="*/ 132 h 143"/>
                    <a:gd name="T66" fmla="*/ 142 w 143"/>
                    <a:gd name="T67" fmla="*/ 140 h 143"/>
                    <a:gd name="T68" fmla="*/ 142 w 143"/>
                    <a:gd name="T69" fmla="*/ 142 h 143"/>
                    <a:gd name="T70" fmla="*/ 142 w 143"/>
                    <a:gd name="T71" fmla="*/ 142 h 1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143" h="143">
                      <a:moveTo>
                        <a:pt x="142" y="142"/>
                      </a:moveTo>
                      <a:cubicBezTo>
                        <a:pt x="142" y="142"/>
                        <a:pt x="142" y="142"/>
                        <a:pt x="142" y="141"/>
                      </a:cubicBezTo>
                      <a:cubicBezTo>
                        <a:pt x="142" y="141"/>
                        <a:pt x="142" y="140"/>
                        <a:pt x="142" y="139"/>
                      </a:cubicBezTo>
                      <a:cubicBezTo>
                        <a:pt x="142" y="138"/>
                        <a:pt x="142" y="135"/>
                        <a:pt x="142" y="132"/>
                      </a:cubicBezTo>
                      <a:cubicBezTo>
                        <a:pt x="142" y="125"/>
                        <a:pt x="142" y="115"/>
                        <a:pt x="142" y="103"/>
                      </a:cubicBezTo>
                      <a:cubicBezTo>
                        <a:pt x="142" y="78"/>
                        <a:pt x="141" y="43"/>
                        <a:pt x="141" y="0"/>
                      </a:cubicBezTo>
                      <a:cubicBezTo>
                        <a:pt x="142" y="1"/>
                        <a:pt x="142" y="1"/>
                        <a:pt x="142" y="1"/>
                      </a:cubicBezTo>
                      <a:cubicBezTo>
                        <a:pt x="101" y="1"/>
                        <a:pt x="52" y="1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52"/>
                        <a:pt x="1" y="101"/>
                        <a:pt x="1" y="142"/>
                      </a:cubicBezTo>
                      <a:cubicBezTo>
                        <a:pt x="0" y="142"/>
                        <a:pt x="0" y="142"/>
                        <a:pt x="0" y="142"/>
                      </a:cubicBezTo>
                      <a:cubicBezTo>
                        <a:pt x="43" y="142"/>
                        <a:pt x="78" y="142"/>
                        <a:pt x="103" y="142"/>
                      </a:cubicBezTo>
                      <a:cubicBezTo>
                        <a:pt x="115" y="142"/>
                        <a:pt x="125" y="142"/>
                        <a:pt x="132" y="142"/>
                      </a:cubicBezTo>
                      <a:cubicBezTo>
                        <a:pt x="135" y="142"/>
                        <a:pt x="137" y="142"/>
                        <a:pt x="139" y="142"/>
                      </a:cubicBezTo>
                      <a:cubicBezTo>
                        <a:pt x="140" y="142"/>
                        <a:pt x="141" y="142"/>
                        <a:pt x="141" y="142"/>
                      </a:cubicBezTo>
                      <a:cubicBezTo>
                        <a:pt x="142" y="142"/>
                        <a:pt x="142" y="142"/>
                        <a:pt x="142" y="142"/>
                      </a:cubicBezTo>
                      <a:cubicBezTo>
                        <a:pt x="142" y="142"/>
                        <a:pt x="142" y="142"/>
                        <a:pt x="141" y="142"/>
                      </a:cubicBezTo>
                      <a:cubicBezTo>
                        <a:pt x="141" y="142"/>
                        <a:pt x="140" y="142"/>
                        <a:pt x="139" y="142"/>
                      </a:cubicBezTo>
                      <a:cubicBezTo>
                        <a:pt x="138" y="142"/>
                        <a:pt x="135" y="142"/>
                        <a:pt x="132" y="142"/>
                      </a:cubicBezTo>
                      <a:cubicBezTo>
                        <a:pt x="125" y="142"/>
                        <a:pt x="115" y="142"/>
                        <a:pt x="103" y="142"/>
                      </a:cubicBezTo>
                      <a:cubicBezTo>
                        <a:pt x="78" y="142"/>
                        <a:pt x="43" y="143"/>
                        <a:pt x="0" y="143"/>
                      </a:cubicBezTo>
                      <a:cubicBezTo>
                        <a:pt x="0" y="143"/>
                        <a:pt x="0" y="143"/>
                        <a:pt x="0" y="143"/>
                      </a:cubicBezTo>
                      <a:cubicBezTo>
                        <a:pt x="0" y="142"/>
                        <a:pt x="0" y="142"/>
                        <a:pt x="0" y="142"/>
                      </a:cubicBezTo>
                      <a:cubicBezTo>
                        <a:pt x="0" y="101"/>
                        <a:pt x="0" y="52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52" y="0"/>
                        <a:pt x="101" y="0"/>
                        <a:pt x="142" y="0"/>
                      </a:cubicBezTo>
                      <a:cubicBezTo>
                        <a:pt x="143" y="0"/>
                        <a:pt x="143" y="0"/>
                        <a:pt x="143" y="0"/>
                      </a:cubicBezTo>
                      <a:cubicBezTo>
                        <a:pt x="143" y="0"/>
                        <a:pt x="143" y="0"/>
                        <a:pt x="143" y="0"/>
                      </a:cubicBezTo>
                      <a:cubicBezTo>
                        <a:pt x="142" y="43"/>
                        <a:pt x="142" y="78"/>
                        <a:pt x="142" y="103"/>
                      </a:cubicBezTo>
                      <a:cubicBezTo>
                        <a:pt x="142" y="116"/>
                        <a:pt x="142" y="125"/>
                        <a:pt x="142" y="132"/>
                      </a:cubicBezTo>
                      <a:cubicBezTo>
                        <a:pt x="142" y="135"/>
                        <a:pt x="142" y="138"/>
                        <a:pt x="142" y="140"/>
                      </a:cubicBezTo>
                      <a:cubicBezTo>
                        <a:pt x="142" y="140"/>
                        <a:pt x="142" y="141"/>
                        <a:pt x="142" y="142"/>
                      </a:cubicBezTo>
                      <a:cubicBezTo>
                        <a:pt x="142" y="142"/>
                        <a:pt x="142" y="142"/>
                        <a:pt x="142" y="142"/>
                      </a:cubicBezTo>
                      <a:close/>
                    </a:path>
                  </a:pathLst>
                </a:custGeom>
                <a:solidFill>
                  <a:srgbClr val="804A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85" name="任意多边形 142">
                  <a:extLst>
                    <a:ext uri="{FF2B5EF4-FFF2-40B4-BE49-F238E27FC236}">
                      <a16:creationId xmlns:a16="http://schemas.microsoft.com/office/drawing/2014/main" id="{067C5F6D-037A-499C-A887-03E41C21948B}"/>
                    </a:ext>
                  </a:extLst>
                </p:cNvPr>
                <p:cNvSpPr/>
                <p:nvPr/>
              </p:nvSpPr>
              <p:spPr bwMode="auto">
                <a:xfrm>
                  <a:off x="5684838" y="1060450"/>
                  <a:ext cx="554038" cy="481013"/>
                </a:xfrm>
                <a:custGeom>
                  <a:avLst/>
                  <a:gdLst>
                    <a:gd name="T0" fmla="*/ 142 w 206"/>
                    <a:gd name="T1" fmla="*/ 179 h 179"/>
                    <a:gd name="T2" fmla="*/ 143 w 206"/>
                    <a:gd name="T3" fmla="*/ 178 h 179"/>
                    <a:gd name="T4" fmla="*/ 146 w 206"/>
                    <a:gd name="T5" fmla="*/ 176 h 179"/>
                    <a:gd name="T6" fmla="*/ 159 w 206"/>
                    <a:gd name="T7" fmla="*/ 168 h 179"/>
                    <a:gd name="T8" fmla="*/ 205 w 206"/>
                    <a:gd name="T9" fmla="*/ 140 h 179"/>
                    <a:gd name="T10" fmla="*/ 205 w 206"/>
                    <a:gd name="T11" fmla="*/ 140 h 179"/>
                    <a:gd name="T12" fmla="*/ 205 w 206"/>
                    <a:gd name="T13" fmla="*/ 0 h 179"/>
                    <a:gd name="T14" fmla="*/ 205 w 206"/>
                    <a:gd name="T15" fmla="*/ 1 h 179"/>
                    <a:gd name="T16" fmla="*/ 205 w 206"/>
                    <a:gd name="T17" fmla="*/ 1 h 179"/>
                    <a:gd name="T18" fmla="*/ 65 w 206"/>
                    <a:gd name="T19" fmla="*/ 1 h 179"/>
                    <a:gd name="T20" fmla="*/ 65 w 206"/>
                    <a:gd name="T21" fmla="*/ 1 h 179"/>
                    <a:gd name="T22" fmla="*/ 18 w 206"/>
                    <a:gd name="T23" fmla="*/ 28 h 179"/>
                    <a:gd name="T24" fmla="*/ 5 w 206"/>
                    <a:gd name="T25" fmla="*/ 35 h 179"/>
                    <a:gd name="T26" fmla="*/ 1 w 206"/>
                    <a:gd name="T27" fmla="*/ 37 h 179"/>
                    <a:gd name="T28" fmla="*/ 0 w 206"/>
                    <a:gd name="T29" fmla="*/ 37 h 179"/>
                    <a:gd name="T30" fmla="*/ 1 w 206"/>
                    <a:gd name="T31" fmla="*/ 37 h 179"/>
                    <a:gd name="T32" fmla="*/ 5 w 206"/>
                    <a:gd name="T33" fmla="*/ 35 h 179"/>
                    <a:gd name="T34" fmla="*/ 18 w 206"/>
                    <a:gd name="T35" fmla="*/ 27 h 179"/>
                    <a:gd name="T36" fmla="*/ 65 w 206"/>
                    <a:gd name="T37" fmla="*/ 0 h 179"/>
                    <a:gd name="T38" fmla="*/ 65 w 206"/>
                    <a:gd name="T39" fmla="*/ 0 h 179"/>
                    <a:gd name="T40" fmla="*/ 65 w 206"/>
                    <a:gd name="T41" fmla="*/ 0 h 179"/>
                    <a:gd name="T42" fmla="*/ 205 w 206"/>
                    <a:gd name="T43" fmla="*/ 0 h 179"/>
                    <a:gd name="T44" fmla="*/ 205 w 206"/>
                    <a:gd name="T45" fmla="*/ 0 h 179"/>
                    <a:gd name="T46" fmla="*/ 206 w 206"/>
                    <a:gd name="T47" fmla="*/ 0 h 179"/>
                    <a:gd name="T48" fmla="*/ 206 w 206"/>
                    <a:gd name="T49" fmla="*/ 0 h 179"/>
                    <a:gd name="T50" fmla="*/ 206 w 206"/>
                    <a:gd name="T51" fmla="*/ 140 h 179"/>
                    <a:gd name="T52" fmla="*/ 206 w 206"/>
                    <a:gd name="T53" fmla="*/ 140 h 179"/>
                    <a:gd name="T54" fmla="*/ 206 w 206"/>
                    <a:gd name="T55" fmla="*/ 140 h 179"/>
                    <a:gd name="T56" fmla="*/ 159 w 206"/>
                    <a:gd name="T57" fmla="*/ 169 h 179"/>
                    <a:gd name="T58" fmla="*/ 146 w 206"/>
                    <a:gd name="T59" fmla="*/ 177 h 179"/>
                    <a:gd name="T60" fmla="*/ 143 w 206"/>
                    <a:gd name="T61" fmla="*/ 179 h 179"/>
                    <a:gd name="T62" fmla="*/ 142 w 206"/>
                    <a:gd name="T63" fmla="*/ 179 h 1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206" h="179">
                      <a:moveTo>
                        <a:pt x="142" y="179"/>
                      </a:moveTo>
                      <a:cubicBezTo>
                        <a:pt x="142" y="179"/>
                        <a:pt x="142" y="179"/>
                        <a:pt x="143" y="178"/>
                      </a:cubicBezTo>
                      <a:cubicBezTo>
                        <a:pt x="144" y="178"/>
                        <a:pt x="145" y="177"/>
                        <a:pt x="146" y="176"/>
                      </a:cubicBezTo>
                      <a:cubicBezTo>
                        <a:pt x="149" y="174"/>
                        <a:pt x="153" y="172"/>
                        <a:pt x="159" y="168"/>
                      </a:cubicBezTo>
                      <a:cubicBezTo>
                        <a:pt x="170" y="162"/>
                        <a:pt x="186" y="152"/>
                        <a:pt x="205" y="140"/>
                      </a:cubicBezTo>
                      <a:cubicBezTo>
                        <a:pt x="205" y="140"/>
                        <a:pt x="205" y="140"/>
                        <a:pt x="205" y="140"/>
                      </a:cubicBezTo>
                      <a:cubicBezTo>
                        <a:pt x="205" y="103"/>
                        <a:pt x="205" y="54"/>
                        <a:pt x="205" y="0"/>
                      </a:cubicBezTo>
                      <a:cubicBezTo>
                        <a:pt x="205" y="1"/>
                        <a:pt x="205" y="1"/>
                        <a:pt x="205" y="1"/>
                      </a:cubicBezTo>
                      <a:cubicBezTo>
                        <a:pt x="205" y="1"/>
                        <a:pt x="205" y="1"/>
                        <a:pt x="205" y="1"/>
                      </a:cubicBezTo>
                      <a:cubicBezTo>
                        <a:pt x="151" y="1"/>
                        <a:pt x="102" y="1"/>
                        <a:pt x="65" y="1"/>
                      </a:cubicBezTo>
                      <a:cubicBezTo>
                        <a:pt x="65" y="1"/>
                        <a:pt x="65" y="1"/>
                        <a:pt x="65" y="1"/>
                      </a:cubicBezTo>
                      <a:cubicBezTo>
                        <a:pt x="45" y="12"/>
                        <a:pt x="29" y="21"/>
                        <a:pt x="18" y="28"/>
                      </a:cubicBezTo>
                      <a:cubicBezTo>
                        <a:pt x="12" y="31"/>
                        <a:pt x="8" y="33"/>
                        <a:pt x="5" y="35"/>
                      </a:cubicBezTo>
                      <a:cubicBezTo>
                        <a:pt x="3" y="36"/>
                        <a:pt x="2" y="36"/>
                        <a:pt x="1" y="37"/>
                      </a:cubicBezTo>
                      <a:cubicBezTo>
                        <a:pt x="1" y="37"/>
                        <a:pt x="0" y="37"/>
                        <a:pt x="0" y="37"/>
                      </a:cubicBezTo>
                      <a:cubicBezTo>
                        <a:pt x="0" y="37"/>
                        <a:pt x="1" y="37"/>
                        <a:pt x="1" y="37"/>
                      </a:cubicBezTo>
                      <a:cubicBezTo>
                        <a:pt x="2" y="36"/>
                        <a:pt x="3" y="36"/>
                        <a:pt x="5" y="35"/>
                      </a:cubicBezTo>
                      <a:cubicBezTo>
                        <a:pt x="8" y="33"/>
                        <a:pt x="12" y="30"/>
                        <a:pt x="18" y="27"/>
                      </a:cubicBezTo>
                      <a:cubicBezTo>
                        <a:pt x="29" y="21"/>
                        <a:pt x="45" y="11"/>
                        <a:pt x="6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102" y="0"/>
                        <a:pt x="151" y="0"/>
                        <a:pt x="205" y="0"/>
                      </a:cubicBezTo>
                      <a:cubicBezTo>
                        <a:pt x="205" y="0"/>
                        <a:pt x="205" y="0"/>
                        <a:pt x="205" y="0"/>
                      </a:cubicBezTo>
                      <a:cubicBezTo>
                        <a:pt x="206" y="0"/>
                        <a:pt x="206" y="0"/>
                        <a:pt x="206" y="0"/>
                      </a:cubicBezTo>
                      <a:cubicBezTo>
                        <a:pt x="206" y="0"/>
                        <a:pt x="206" y="0"/>
                        <a:pt x="206" y="0"/>
                      </a:cubicBezTo>
                      <a:cubicBezTo>
                        <a:pt x="206" y="54"/>
                        <a:pt x="206" y="103"/>
                        <a:pt x="206" y="140"/>
                      </a:cubicBezTo>
                      <a:cubicBezTo>
                        <a:pt x="206" y="140"/>
                        <a:pt x="206" y="140"/>
                        <a:pt x="206" y="140"/>
                      </a:cubicBezTo>
                      <a:cubicBezTo>
                        <a:pt x="206" y="140"/>
                        <a:pt x="206" y="140"/>
                        <a:pt x="206" y="140"/>
                      </a:cubicBezTo>
                      <a:cubicBezTo>
                        <a:pt x="186" y="152"/>
                        <a:pt x="170" y="162"/>
                        <a:pt x="159" y="169"/>
                      </a:cubicBezTo>
                      <a:cubicBezTo>
                        <a:pt x="154" y="172"/>
                        <a:pt x="149" y="175"/>
                        <a:pt x="146" y="177"/>
                      </a:cubicBezTo>
                      <a:cubicBezTo>
                        <a:pt x="145" y="177"/>
                        <a:pt x="144" y="178"/>
                        <a:pt x="143" y="179"/>
                      </a:cubicBezTo>
                      <a:cubicBezTo>
                        <a:pt x="142" y="179"/>
                        <a:pt x="142" y="179"/>
                        <a:pt x="142" y="179"/>
                      </a:cubicBezTo>
                      <a:close/>
                    </a:path>
                  </a:pathLst>
                </a:custGeom>
                <a:solidFill>
                  <a:srgbClr val="804A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86" name="任意多边形 143">
                  <a:extLst>
                    <a:ext uri="{FF2B5EF4-FFF2-40B4-BE49-F238E27FC236}">
                      <a16:creationId xmlns:a16="http://schemas.microsoft.com/office/drawing/2014/main" id="{4A03F3F8-445A-4F19-B05F-782F445B49D0}"/>
                    </a:ext>
                  </a:extLst>
                </p:cNvPr>
                <p:cNvSpPr/>
                <p:nvPr/>
              </p:nvSpPr>
              <p:spPr bwMode="auto">
                <a:xfrm>
                  <a:off x="6067426" y="1060450"/>
                  <a:ext cx="168275" cy="101600"/>
                </a:xfrm>
                <a:custGeom>
                  <a:avLst/>
                  <a:gdLst>
                    <a:gd name="T0" fmla="*/ 63 w 63"/>
                    <a:gd name="T1" fmla="*/ 0 h 38"/>
                    <a:gd name="T2" fmla="*/ 32 w 63"/>
                    <a:gd name="T3" fmla="*/ 19 h 38"/>
                    <a:gd name="T4" fmla="*/ 0 w 63"/>
                    <a:gd name="T5" fmla="*/ 37 h 38"/>
                    <a:gd name="T6" fmla="*/ 31 w 63"/>
                    <a:gd name="T7" fmla="*/ 18 h 38"/>
                    <a:gd name="T8" fmla="*/ 63 w 63"/>
                    <a:gd name="T9" fmla="*/ 0 h 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38">
                      <a:moveTo>
                        <a:pt x="63" y="0"/>
                      </a:moveTo>
                      <a:cubicBezTo>
                        <a:pt x="63" y="1"/>
                        <a:pt x="49" y="9"/>
                        <a:pt x="32" y="19"/>
                      </a:cubicBezTo>
                      <a:cubicBezTo>
                        <a:pt x="14" y="30"/>
                        <a:pt x="0" y="38"/>
                        <a:pt x="0" y="37"/>
                      </a:cubicBezTo>
                      <a:cubicBezTo>
                        <a:pt x="0" y="37"/>
                        <a:pt x="14" y="29"/>
                        <a:pt x="31" y="18"/>
                      </a:cubicBezTo>
                      <a:cubicBezTo>
                        <a:pt x="49" y="8"/>
                        <a:pt x="63" y="0"/>
                        <a:pt x="63" y="0"/>
                      </a:cubicBezTo>
                      <a:close/>
                    </a:path>
                  </a:pathLst>
                </a:custGeom>
                <a:solidFill>
                  <a:srgbClr val="804A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87" name="任意多边形 144">
                  <a:extLst>
                    <a:ext uri="{FF2B5EF4-FFF2-40B4-BE49-F238E27FC236}">
                      <a16:creationId xmlns:a16="http://schemas.microsoft.com/office/drawing/2014/main" id="{39F4CE02-9413-4F80-A502-38740CCAFBD0}"/>
                    </a:ext>
                  </a:extLst>
                </p:cNvPr>
                <p:cNvSpPr/>
                <p:nvPr/>
              </p:nvSpPr>
              <p:spPr bwMode="auto">
                <a:xfrm>
                  <a:off x="5684838" y="1525588"/>
                  <a:ext cx="19050" cy="11113"/>
                </a:xfrm>
                <a:custGeom>
                  <a:avLst/>
                  <a:gdLst>
                    <a:gd name="T0" fmla="*/ 7 w 7"/>
                    <a:gd name="T1" fmla="*/ 0 h 4"/>
                    <a:gd name="T2" fmla="*/ 4 w 7"/>
                    <a:gd name="T3" fmla="*/ 3 h 4"/>
                    <a:gd name="T4" fmla="*/ 0 w 7"/>
                    <a:gd name="T5" fmla="*/ 4 h 4"/>
                    <a:gd name="T6" fmla="*/ 3 w 7"/>
                    <a:gd name="T7" fmla="*/ 2 h 4"/>
                    <a:gd name="T8" fmla="*/ 7 w 7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" h="4">
                      <a:moveTo>
                        <a:pt x="7" y="0"/>
                      </a:moveTo>
                      <a:cubicBezTo>
                        <a:pt x="7" y="1"/>
                        <a:pt x="6" y="2"/>
                        <a:pt x="4" y="3"/>
                      </a:cubicBezTo>
                      <a:cubicBezTo>
                        <a:pt x="2" y="4"/>
                        <a:pt x="0" y="4"/>
                        <a:pt x="0" y="4"/>
                      </a:cubicBezTo>
                      <a:cubicBezTo>
                        <a:pt x="0" y="4"/>
                        <a:pt x="1" y="3"/>
                        <a:pt x="3" y="2"/>
                      </a:cubicBezTo>
                      <a:cubicBezTo>
                        <a:pt x="5" y="1"/>
                        <a:pt x="7" y="0"/>
                        <a:pt x="7" y="0"/>
                      </a:cubicBezTo>
                      <a:close/>
                    </a:path>
                  </a:pathLst>
                </a:custGeom>
                <a:solidFill>
                  <a:srgbClr val="804A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88" name="任意多边形 145">
                  <a:extLst>
                    <a:ext uri="{FF2B5EF4-FFF2-40B4-BE49-F238E27FC236}">
                      <a16:creationId xmlns:a16="http://schemas.microsoft.com/office/drawing/2014/main" id="{88CC4F18-52DF-4736-A41E-C8F2DCA5E991}"/>
                    </a:ext>
                  </a:extLst>
                </p:cNvPr>
                <p:cNvSpPr/>
                <p:nvPr/>
              </p:nvSpPr>
              <p:spPr bwMode="auto">
                <a:xfrm>
                  <a:off x="5719763" y="1504950"/>
                  <a:ext cx="20638" cy="12700"/>
                </a:xfrm>
                <a:custGeom>
                  <a:avLst/>
                  <a:gdLst>
                    <a:gd name="T0" fmla="*/ 7 w 8"/>
                    <a:gd name="T1" fmla="*/ 1 h 5"/>
                    <a:gd name="T2" fmla="*/ 4 w 8"/>
                    <a:gd name="T3" fmla="*/ 3 h 5"/>
                    <a:gd name="T4" fmla="*/ 1 w 8"/>
                    <a:gd name="T5" fmla="*/ 4 h 5"/>
                    <a:gd name="T6" fmla="*/ 4 w 8"/>
                    <a:gd name="T7" fmla="*/ 2 h 5"/>
                    <a:gd name="T8" fmla="*/ 7 w 8"/>
                    <a:gd name="T9" fmla="*/ 1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5">
                      <a:moveTo>
                        <a:pt x="7" y="1"/>
                      </a:moveTo>
                      <a:cubicBezTo>
                        <a:pt x="8" y="1"/>
                        <a:pt x="6" y="2"/>
                        <a:pt x="4" y="3"/>
                      </a:cubicBezTo>
                      <a:cubicBezTo>
                        <a:pt x="2" y="4"/>
                        <a:pt x="1" y="5"/>
                        <a:pt x="1" y="4"/>
                      </a:cubicBezTo>
                      <a:cubicBezTo>
                        <a:pt x="0" y="4"/>
                        <a:pt x="2" y="3"/>
                        <a:pt x="4" y="2"/>
                      </a:cubicBezTo>
                      <a:cubicBezTo>
                        <a:pt x="6" y="1"/>
                        <a:pt x="7" y="0"/>
                        <a:pt x="7" y="1"/>
                      </a:cubicBezTo>
                      <a:close/>
                    </a:path>
                  </a:pathLst>
                </a:custGeom>
                <a:solidFill>
                  <a:srgbClr val="804A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89" name="任意多边形 146">
                  <a:extLst>
                    <a:ext uri="{FF2B5EF4-FFF2-40B4-BE49-F238E27FC236}">
                      <a16:creationId xmlns:a16="http://schemas.microsoft.com/office/drawing/2014/main" id="{CA5C6001-5A41-49E3-9D4E-3EAC6D78FF00}"/>
                    </a:ext>
                  </a:extLst>
                </p:cNvPr>
                <p:cNvSpPr/>
                <p:nvPr/>
              </p:nvSpPr>
              <p:spPr bwMode="auto">
                <a:xfrm>
                  <a:off x="5756276" y="1485900"/>
                  <a:ext cx="19050" cy="11113"/>
                </a:xfrm>
                <a:custGeom>
                  <a:avLst/>
                  <a:gdLst>
                    <a:gd name="T0" fmla="*/ 7 w 7"/>
                    <a:gd name="T1" fmla="*/ 0 h 4"/>
                    <a:gd name="T2" fmla="*/ 4 w 7"/>
                    <a:gd name="T3" fmla="*/ 2 h 4"/>
                    <a:gd name="T4" fmla="*/ 0 w 7"/>
                    <a:gd name="T5" fmla="*/ 4 h 4"/>
                    <a:gd name="T6" fmla="*/ 3 w 7"/>
                    <a:gd name="T7" fmla="*/ 1 h 4"/>
                    <a:gd name="T8" fmla="*/ 7 w 7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" h="4">
                      <a:moveTo>
                        <a:pt x="7" y="0"/>
                      </a:moveTo>
                      <a:cubicBezTo>
                        <a:pt x="7" y="0"/>
                        <a:pt x="6" y="1"/>
                        <a:pt x="4" y="2"/>
                      </a:cubicBezTo>
                      <a:cubicBezTo>
                        <a:pt x="2" y="3"/>
                        <a:pt x="0" y="4"/>
                        <a:pt x="0" y="4"/>
                      </a:cubicBezTo>
                      <a:cubicBezTo>
                        <a:pt x="0" y="3"/>
                        <a:pt x="1" y="2"/>
                        <a:pt x="3" y="1"/>
                      </a:cubicBezTo>
                      <a:cubicBezTo>
                        <a:pt x="5" y="0"/>
                        <a:pt x="7" y="0"/>
                        <a:pt x="7" y="0"/>
                      </a:cubicBezTo>
                      <a:close/>
                    </a:path>
                  </a:pathLst>
                </a:custGeom>
                <a:solidFill>
                  <a:srgbClr val="804A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90" name="任意多边形 147">
                  <a:extLst>
                    <a:ext uri="{FF2B5EF4-FFF2-40B4-BE49-F238E27FC236}">
                      <a16:creationId xmlns:a16="http://schemas.microsoft.com/office/drawing/2014/main" id="{340F75CB-1638-4061-B4EB-369B00506378}"/>
                    </a:ext>
                  </a:extLst>
                </p:cNvPr>
                <p:cNvSpPr/>
                <p:nvPr/>
              </p:nvSpPr>
              <p:spPr bwMode="auto">
                <a:xfrm>
                  <a:off x="5792788" y="1463675"/>
                  <a:ext cx="17463" cy="11113"/>
                </a:xfrm>
                <a:custGeom>
                  <a:avLst/>
                  <a:gdLst>
                    <a:gd name="T0" fmla="*/ 7 w 7"/>
                    <a:gd name="T1" fmla="*/ 0 h 4"/>
                    <a:gd name="T2" fmla="*/ 4 w 7"/>
                    <a:gd name="T3" fmla="*/ 3 h 4"/>
                    <a:gd name="T4" fmla="*/ 1 w 7"/>
                    <a:gd name="T5" fmla="*/ 4 h 4"/>
                    <a:gd name="T6" fmla="*/ 4 w 7"/>
                    <a:gd name="T7" fmla="*/ 1 h 4"/>
                    <a:gd name="T8" fmla="*/ 7 w 7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" h="4">
                      <a:moveTo>
                        <a:pt x="7" y="0"/>
                      </a:moveTo>
                      <a:cubicBezTo>
                        <a:pt x="7" y="0"/>
                        <a:pt x="6" y="2"/>
                        <a:pt x="4" y="3"/>
                      </a:cubicBezTo>
                      <a:cubicBezTo>
                        <a:pt x="2" y="4"/>
                        <a:pt x="1" y="4"/>
                        <a:pt x="1" y="4"/>
                      </a:cubicBezTo>
                      <a:cubicBezTo>
                        <a:pt x="0" y="4"/>
                        <a:pt x="2" y="3"/>
                        <a:pt x="4" y="1"/>
                      </a:cubicBezTo>
                      <a:cubicBezTo>
                        <a:pt x="5" y="0"/>
                        <a:pt x="7" y="0"/>
                        <a:pt x="7" y="0"/>
                      </a:cubicBezTo>
                      <a:close/>
                    </a:path>
                  </a:pathLst>
                </a:custGeom>
                <a:solidFill>
                  <a:srgbClr val="804A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91" name="任意多边形 148">
                  <a:extLst>
                    <a:ext uri="{FF2B5EF4-FFF2-40B4-BE49-F238E27FC236}">
                      <a16:creationId xmlns:a16="http://schemas.microsoft.com/office/drawing/2014/main" id="{6543D6AA-8FA3-437F-896F-8FA6FD6247EB}"/>
                    </a:ext>
                  </a:extLst>
                </p:cNvPr>
                <p:cNvSpPr/>
                <p:nvPr/>
              </p:nvSpPr>
              <p:spPr bwMode="auto">
                <a:xfrm>
                  <a:off x="5829301" y="1443038"/>
                  <a:ext cx="19050" cy="12700"/>
                </a:xfrm>
                <a:custGeom>
                  <a:avLst/>
                  <a:gdLst>
                    <a:gd name="T0" fmla="*/ 7 w 7"/>
                    <a:gd name="T1" fmla="*/ 0 h 5"/>
                    <a:gd name="T2" fmla="*/ 4 w 7"/>
                    <a:gd name="T3" fmla="*/ 3 h 5"/>
                    <a:gd name="T4" fmla="*/ 0 w 7"/>
                    <a:gd name="T5" fmla="*/ 4 h 5"/>
                    <a:gd name="T6" fmla="*/ 3 w 7"/>
                    <a:gd name="T7" fmla="*/ 2 h 5"/>
                    <a:gd name="T8" fmla="*/ 7 w 7"/>
                    <a:gd name="T9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" h="5">
                      <a:moveTo>
                        <a:pt x="7" y="0"/>
                      </a:moveTo>
                      <a:cubicBezTo>
                        <a:pt x="7" y="1"/>
                        <a:pt x="6" y="2"/>
                        <a:pt x="4" y="3"/>
                      </a:cubicBezTo>
                      <a:cubicBezTo>
                        <a:pt x="2" y="4"/>
                        <a:pt x="0" y="5"/>
                        <a:pt x="0" y="4"/>
                      </a:cubicBezTo>
                      <a:cubicBezTo>
                        <a:pt x="0" y="4"/>
                        <a:pt x="1" y="3"/>
                        <a:pt x="3" y="2"/>
                      </a:cubicBezTo>
                      <a:cubicBezTo>
                        <a:pt x="5" y="1"/>
                        <a:pt x="7" y="0"/>
                        <a:pt x="7" y="0"/>
                      </a:cubicBezTo>
                      <a:close/>
                    </a:path>
                  </a:pathLst>
                </a:custGeom>
                <a:solidFill>
                  <a:srgbClr val="804A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92" name="椭圆 791">
                  <a:extLst>
                    <a:ext uri="{FF2B5EF4-FFF2-40B4-BE49-F238E27FC236}">
                      <a16:creationId xmlns:a16="http://schemas.microsoft.com/office/drawing/2014/main" id="{F77B1683-D53A-4A16-A43E-B2F487959411}"/>
                    </a:ext>
                  </a:extLst>
                </p:cNvPr>
                <p:cNvSpPr/>
                <p:nvPr/>
              </p:nvSpPr>
              <p:spPr bwMode="auto">
                <a:xfrm>
                  <a:off x="5854701" y="1408113"/>
                  <a:ext cx="4763" cy="20638"/>
                </a:xfrm>
                <a:prstGeom prst="ellipse">
                  <a:avLst/>
                </a:prstGeom>
                <a:solidFill>
                  <a:srgbClr val="804A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93" name="椭圆 792">
                  <a:extLst>
                    <a:ext uri="{FF2B5EF4-FFF2-40B4-BE49-F238E27FC236}">
                      <a16:creationId xmlns:a16="http://schemas.microsoft.com/office/drawing/2014/main" id="{401F8C42-44B2-4599-8025-B540EB78B6FB}"/>
                    </a:ext>
                  </a:extLst>
                </p:cNvPr>
                <p:cNvSpPr/>
                <p:nvPr/>
              </p:nvSpPr>
              <p:spPr bwMode="auto">
                <a:xfrm>
                  <a:off x="5856288" y="1363663"/>
                  <a:ext cx="3175" cy="22225"/>
                </a:xfrm>
                <a:prstGeom prst="ellipse">
                  <a:avLst/>
                </a:prstGeom>
                <a:solidFill>
                  <a:srgbClr val="804A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94" name="椭圆 793">
                  <a:extLst>
                    <a:ext uri="{FF2B5EF4-FFF2-40B4-BE49-F238E27FC236}">
                      <a16:creationId xmlns:a16="http://schemas.microsoft.com/office/drawing/2014/main" id="{77D272E3-63A6-4E06-841D-FEA1ED48F5E2}"/>
                    </a:ext>
                  </a:extLst>
                </p:cNvPr>
                <p:cNvSpPr/>
                <p:nvPr/>
              </p:nvSpPr>
              <p:spPr bwMode="auto">
                <a:xfrm>
                  <a:off x="5856288" y="1323975"/>
                  <a:ext cx="3175" cy="22225"/>
                </a:xfrm>
                <a:prstGeom prst="ellipse">
                  <a:avLst/>
                </a:prstGeom>
                <a:solidFill>
                  <a:srgbClr val="804A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95" name="椭圆 794">
                  <a:extLst>
                    <a:ext uri="{FF2B5EF4-FFF2-40B4-BE49-F238E27FC236}">
                      <a16:creationId xmlns:a16="http://schemas.microsoft.com/office/drawing/2014/main" id="{64BDBA4E-2DFC-468F-848D-72D45C8C3EBD}"/>
                    </a:ext>
                  </a:extLst>
                </p:cNvPr>
                <p:cNvSpPr/>
                <p:nvPr/>
              </p:nvSpPr>
              <p:spPr bwMode="auto">
                <a:xfrm>
                  <a:off x="5856288" y="1281113"/>
                  <a:ext cx="3175" cy="20638"/>
                </a:xfrm>
                <a:prstGeom prst="ellipse">
                  <a:avLst/>
                </a:prstGeom>
                <a:solidFill>
                  <a:srgbClr val="804A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96" name="椭圆 795">
                  <a:extLst>
                    <a:ext uri="{FF2B5EF4-FFF2-40B4-BE49-F238E27FC236}">
                      <a16:creationId xmlns:a16="http://schemas.microsoft.com/office/drawing/2014/main" id="{83F09D1C-2DF7-4ACE-BAB1-CDB22D712481}"/>
                    </a:ext>
                  </a:extLst>
                </p:cNvPr>
                <p:cNvSpPr/>
                <p:nvPr/>
              </p:nvSpPr>
              <p:spPr bwMode="auto">
                <a:xfrm>
                  <a:off x="5856288" y="1239838"/>
                  <a:ext cx="3175" cy="22225"/>
                </a:xfrm>
                <a:prstGeom prst="ellipse">
                  <a:avLst/>
                </a:prstGeom>
                <a:solidFill>
                  <a:srgbClr val="804A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97" name="椭圆 796">
                  <a:extLst>
                    <a:ext uri="{FF2B5EF4-FFF2-40B4-BE49-F238E27FC236}">
                      <a16:creationId xmlns:a16="http://schemas.microsoft.com/office/drawing/2014/main" id="{04378A09-B7DB-41AC-8393-77E40539784B}"/>
                    </a:ext>
                  </a:extLst>
                </p:cNvPr>
                <p:cNvSpPr/>
                <p:nvPr/>
              </p:nvSpPr>
              <p:spPr bwMode="auto">
                <a:xfrm>
                  <a:off x="5856288" y="1196975"/>
                  <a:ext cx="3175" cy="22225"/>
                </a:xfrm>
                <a:prstGeom prst="ellipse">
                  <a:avLst/>
                </a:prstGeom>
                <a:solidFill>
                  <a:srgbClr val="804A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98" name="任意多边形 155">
                  <a:extLst>
                    <a:ext uri="{FF2B5EF4-FFF2-40B4-BE49-F238E27FC236}">
                      <a16:creationId xmlns:a16="http://schemas.microsoft.com/office/drawing/2014/main" id="{41E78763-27E3-4FEB-B649-C8A3AED8E2C2}"/>
                    </a:ext>
                  </a:extLst>
                </p:cNvPr>
                <p:cNvSpPr/>
                <p:nvPr/>
              </p:nvSpPr>
              <p:spPr bwMode="auto">
                <a:xfrm>
                  <a:off x="5856288" y="1157288"/>
                  <a:ext cx="6350" cy="20638"/>
                </a:xfrm>
                <a:custGeom>
                  <a:avLst/>
                  <a:gdLst>
                    <a:gd name="T0" fmla="*/ 1 w 2"/>
                    <a:gd name="T1" fmla="*/ 0 h 8"/>
                    <a:gd name="T2" fmla="*/ 1 w 2"/>
                    <a:gd name="T3" fmla="*/ 4 h 8"/>
                    <a:gd name="T4" fmla="*/ 1 w 2"/>
                    <a:gd name="T5" fmla="*/ 8 h 8"/>
                    <a:gd name="T6" fmla="*/ 0 w 2"/>
                    <a:gd name="T7" fmla="*/ 4 h 8"/>
                    <a:gd name="T8" fmla="*/ 1 w 2"/>
                    <a:gd name="T9" fmla="*/ 0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" h="8">
                      <a:moveTo>
                        <a:pt x="1" y="0"/>
                      </a:moveTo>
                      <a:cubicBezTo>
                        <a:pt x="1" y="0"/>
                        <a:pt x="2" y="2"/>
                        <a:pt x="1" y="4"/>
                      </a:cubicBezTo>
                      <a:cubicBezTo>
                        <a:pt x="1" y="6"/>
                        <a:pt x="1" y="8"/>
                        <a:pt x="1" y="8"/>
                      </a:cubicBezTo>
                      <a:cubicBezTo>
                        <a:pt x="0" y="8"/>
                        <a:pt x="0" y="6"/>
                        <a:pt x="0" y="4"/>
                      </a:cubicBezTo>
                      <a:cubicBezTo>
                        <a:pt x="0" y="2"/>
                        <a:pt x="0" y="0"/>
                        <a:pt x="1" y="0"/>
                      </a:cubicBezTo>
                      <a:close/>
                    </a:path>
                  </a:pathLst>
                </a:custGeom>
                <a:solidFill>
                  <a:srgbClr val="804A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99" name="椭圆 798">
                  <a:extLst>
                    <a:ext uri="{FF2B5EF4-FFF2-40B4-BE49-F238E27FC236}">
                      <a16:creationId xmlns:a16="http://schemas.microsoft.com/office/drawing/2014/main" id="{AF38124D-181C-4CF9-8C6B-2C8D1B16E732}"/>
                    </a:ext>
                  </a:extLst>
                </p:cNvPr>
                <p:cNvSpPr/>
                <p:nvPr/>
              </p:nvSpPr>
              <p:spPr bwMode="auto">
                <a:xfrm>
                  <a:off x="5856288" y="1114425"/>
                  <a:ext cx="6350" cy="20638"/>
                </a:xfrm>
                <a:prstGeom prst="ellipse">
                  <a:avLst/>
                </a:prstGeom>
                <a:solidFill>
                  <a:srgbClr val="804A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00" name="任意多边形 157">
                  <a:extLst>
                    <a:ext uri="{FF2B5EF4-FFF2-40B4-BE49-F238E27FC236}">
                      <a16:creationId xmlns:a16="http://schemas.microsoft.com/office/drawing/2014/main" id="{CC3D608B-DCE4-4484-A456-AAFE6BD1A610}"/>
                    </a:ext>
                  </a:extLst>
                </p:cNvPr>
                <p:cNvSpPr/>
                <p:nvPr/>
              </p:nvSpPr>
              <p:spPr bwMode="auto">
                <a:xfrm>
                  <a:off x="5856288" y="1073150"/>
                  <a:ext cx="6350" cy="22225"/>
                </a:xfrm>
                <a:custGeom>
                  <a:avLst/>
                  <a:gdLst>
                    <a:gd name="T0" fmla="*/ 1 w 2"/>
                    <a:gd name="T1" fmla="*/ 0 h 8"/>
                    <a:gd name="T2" fmla="*/ 2 w 2"/>
                    <a:gd name="T3" fmla="*/ 4 h 8"/>
                    <a:gd name="T4" fmla="*/ 1 w 2"/>
                    <a:gd name="T5" fmla="*/ 8 h 8"/>
                    <a:gd name="T6" fmla="*/ 0 w 2"/>
                    <a:gd name="T7" fmla="*/ 4 h 8"/>
                    <a:gd name="T8" fmla="*/ 1 w 2"/>
                    <a:gd name="T9" fmla="*/ 0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" h="8">
                      <a:moveTo>
                        <a:pt x="1" y="0"/>
                      </a:moveTo>
                      <a:cubicBezTo>
                        <a:pt x="1" y="0"/>
                        <a:pt x="2" y="2"/>
                        <a:pt x="2" y="4"/>
                      </a:cubicBezTo>
                      <a:cubicBezTo>
                        <a:pt x="2" y="6"/>
                        <a:pt x="1" y="8"/>
                        <a:pt x="1" y="8"/>
                      </a:cubicBezTo>
                      <a:cubicBezTo>
                        <a:pt x="1" y="8"/>
                        <a:pt x="0" y="6"/>
                        <a:pt x="0" y="4"/>
                      </a:cubicBezTo>
                      <a:cubicBezTo>
                        <a:pt x="0" y="1"/>
                        <a:pt x="1" y="0"/>
                        <a:pt x="1" y="0"/>
                      </a:cubicBezTo>
                      <a:close/>
                    </a:path>
                  </a:pathLst>
                </a:custGeom>
                <a:solidFill>
                  <a:srgbClr val="804A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01" name="椭圆 800">
                  <a:extLst>
                    <a:ext uri="{FF2B5EF4-FFF2-40B4-BE49-F238E27FC236}">
                      <a16:creationId xmlns:a16="http://schemas.microsoft.com/office/drawing/2014/main" id="{94423B6D-8E3B-49CE-B857-FAA146700A20}"/>
                    </a:ext>
                  </a:extLst>
                </p:cNvPr>
                <p:cNvSpPr/>
                <p:nvPr/>
              </p:nvSpPr>
              <p:spPr bwMode="auto">
                <a:xfrm>
                  <a:off x="6218238" y="1435100"/>
                  <a:ext cx="17463" cy="4763"/>
                </a:xfrm>
                <a:prstGeom prst="ellipse">
                  <a:avLst/>
                </a:prstGeom>
                <a:solidFill>
                  <a:srgbClr val="804A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02" name="椭圆 801">
                  <a:extLst>
                    <a:ext uri="{FF2B5EF4-FFF2-40B4-BE49-F238E27FC236}">
                      <a16:creationId xmlns:a16="http://schemas.microsoft.com/office/drawing/2014/main" id="{3B4F3CC3-02DD-4131-91F0-ED0BA1F8D908}"/>
                    </a:ext>
                  </a:extLst>
                </p:cNvPr>
                <p:cNvSpPr/>
                <p:nvPr/>
              </p:nvSpPr>
              <p:spPr bwMode="auto">
                <a:xfrm>
                  <a:off x="6173788" y="1435100"/>
                  <a:ext cx="22225" cy="4763"/>
                </a:xfrm>
                <a:prstGeom prst="ellipse">
                  <a:avLst/>
                </a:prstGeom>
                <a:solidFill>
                  <a:srgbClr val="804A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03" name="椭圆 802">
                  <a:extLst>
                    <a:ext uri="{FF2B5EF4-FFF2-40B4-BE49-F238E27FC236}">
                      <a16:creationId xmlns:a16="http://schemas.microsoft.com/office/drawing/2014/main" id="{B1D57450-3E9A-4B11-81D8-EA68BA9EEF5D}"/>
                    </a:ext>
                  </a:extLst>
                </p:cNvPr>
                <p:cNvSpPr/>
                <p:nvPr/>
              </p:nvSpPr>
              <p:spPr bwMode="auto">
                <a:xfrm>
                  <a:off x="6130926" y="1435100"/>
                  <a:ext cx="22225" cy="4763"/>
                </a:xfrm>
                <a:prstGeom prst="ellipse">
                  <a:avLst/>
                </a:prstGeom>
                <a:solidFill>
                  <a:srgbClr val="804A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04" name="椭圆 803">
                  <a:extLst>
                    <a:ext uri="{FF2B5EF4-FFF2-40B4-BE49-F238E27FC236}">
                      <a16:creationId xmlns:a16="http://schemas.microsoft.com/office/drawing/2014/main" id="{09154DCD-27AA-481A-953D-23C1A3F816B2}"/>
                    </a:ext>
                  </a:extLst>
                </p:cNvPr>
                <p:cNvSpPr/>
                <p:nvPr/>
              </p:nvSpPr>
              <p:spPr bwMode="auto">
                <a:xfrm>
                  <a:off x="6091238" y="1435100"/>
                  <a:ext cx="20638" cy="4763"/>
                </a:xfrm>
                <a:prstGeom prst="ellipse">
                  <a:avLst/>
                </a:prstGeom>
                <a:solidFill>
                  <a:srgbClr val="804A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05" name="椭圆 804">
                  <a:extLst>
                    <a:ext uri="{FF2B5EF4-FFF2-40B4-BE49-F238E27FC236}">
                      <a16:creationId xmlns:a16="http://schemas.microsoft.com/office/drawing/2014/main" id="{1BC41E17-DA81-4E4F-94C5-19A78BEF2975}"/>
                    </a:ext>
                  </a:extLst>
                </p:cNvPr>
                <p:cNvSpPr/>
                <p:nvPr/>
              </p:nvSpPr>
              <p:spPr bwMode="auto">
                <a:xfrm>
                  <a:off x="6048376" y="1435100"/>
                  <a:ext cx="20638" cy="4763"/>
                </a:xfrm>
                <a:prstGeom prst="ellipse">
                  <a:avLst/>
                </a:prstGeom>
                <a:solidFill>
                  <a:srgbClr val="804A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06" name="椭圆 805">
                  <a:extLst>
                    <a:ext uri="{FF2B5EF4-FFF2-40B4-BE49-F238E27FC236}">
                      <a16:creationId xmlns:a16="http://schemas.microsoft.com/office/drawing/2014/main" id="{24F354A7-34DF-4992-884E-D3CFF0ED98B9}"/>
                    </a:ext>
                  </a:extLst>
                </p:cNvPr>
                <p:cNvSpPr/>
                <p:nvPr/>
              </p:nvSpPr>
              <p:spPr bwMode="auto">
                <a:xfrm>
                  <a:off x="6007101" y="1435100"/>
                  <a:ext cx="22225" cy="4763"/>
                </a:xfrm>
                <a:prstGeom prst="ellipse">
                  <a:avLst/>
                </a:prstGeom>
                <a:solidFill>
                  <a:srgbClr val="804A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07" name="椭圆 806">
                  <a:extLst>
                    <a:ext uri="{FF2B5EF4-FFF2-40B4-BE49-F238E27FC236}">
                      <a16:creationId xmlns:a16="http://schemas.microsoft.com/office/drawing/2014/main" id="{C1AAC654-20E3-4269-93EA-9D7E5D933350}"/>
                    </a:ext>
                  </a:extLst>
                </p:cNvPr>
                <p:cNvSpPr/>
                <p:nvPr/>
              </p:nvSpPr>
              <p:spPr bwMode="auto">
                <a:xfrm>
                  <a:off x="5964238" y="1435100"/>
                  <a:ext cx="22225" cy="4763"/>
                </a:xfrm>
                <a:prstGeom prst="ellipse">
                  <a:avLst/>
                </a:prstGeom>
                <a:solidFill>
                  <a:srgbClr val="804A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08" name="椭圆 807">
                  <a:extLst>
                    <a:ext uri="{FF2B5EF4-FFF2-40B4-BE49-F238E27FC236}">
                      <a16:creationId xmlns:a16="http://schemas.microsoft.com/office/drawing/2014/main" id="{5364808F-EC0E-4A78-AE45-07E646F5A9C1}"/>
                    </a:ext>
                  </a:extLst>
                </p:cNvPr>
                <p:cNvSpPr/>
                <p:nvPr/>
              </p:nvSpPr>
              <p:spPr bwMode="auto">
                <a:xfrm>
                  <a:off x="5924551" y="1435100"/>
                  <a:ext cx="20638" cy="4763"/>
                </a:xfrm>
                <a:prstGeom prst="ellipse">
                  <a:avLst/>
                </a:prstGeom>
                <a:solidFill>
                  <a:srgbClr val="804A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09" name="椭圆 808">
                  <a:extLst>
                    <a:ext uri="{FF2B5EF4-FFF2-40B4-BE49-F238E27FC236}">
                      <a16:creationId xmlns:a16="http://schemas.microsoft.com/office/drawing/2014/main" id="{9008371D-E611-452B-B44E-9C98D9071E37}"/>
                    </a:ext>
                  </a:extLst>
                </p:cNvPr>
                <p:cNvSpPr/>
                <p:nvPr/>
              </p:nvSpPr>
              <p:spPr bwMode="auto">
                <a:xfrm>
                  <a:off x="5881688" y="1435100"/>
                  <a:ext cx="20638" cy="4763"/>
                </a:xfrm>
                <a:prstGeom prst="ellipse">
                  <a:avLst/>
                </a:prstGeom>
                <a:solidFill>
                  <a:srgbClr val="804A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10" name="椭圆 809">
                  <a:extLst>
                    <a:ext uri="{FF2B5EF4-FFF2-40B4-BE49-F238E27FC236}">
                      <a16:creationId xmlns:a16="http://schemas.microsoft.com/office/drawing/2014/main" id="{C18B478B-B49F-40B8-B096-378008B3DA33}"/>
                    </a:ext>
                  </a:extLst>
                </p:cNvPr>
                <p:cNvSpPr/>
                <p:nvPr/>
              </p:nvSpPr>
              <p:spPr bwMode="auto">
                <a:xfrm>
                  <a:off x="5856288" y="1435100"/>
                  <a:ext cx="6350" cy="4763"/>
                </a:xfrm>
                <a:prstGeom prst="ellipse">
                  <a:avLst/>
                </a:prstGeom>
                <a:solidFill>
                  <a:srgbClr val="804A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11" name="任意多边形 168">
                  <a:extLst>
                    <a:ext uri="{FF2B5EF4-FFF2-40B4-BE49-F238E27FC236}">
                      <a16:creationId xmlns:a16="http://schemas.microsoft.com/office/drawing/2014/main" id="{EBB0980F-D3E9-4FFE-8A73-F61937D73743}"/>
                    </a:ext>
                  </a:extLst>
                </p:cNvPr>
                <p:cNvSpPr/>
                <p:nvPr/>
              </p:nvSpPr>
              <p:spPr bwMode="auto">
                <a:xfrm>
                  <a:off x="6272213" y="1204913"/>
                  <a:ext cx="50800" cy="104775"/>
                </a:xfrm>
                <a:custGeom>
                  <a:avLst/>
                  <a:gdLst>
                    <a:gd name="T0" fmla="*/ 4 w 19"/>
                    <a:gd name="T1" fmla="*/ 39 h 39"/>
                    <a:gd name="T2" fmla="*/ 8 w 19"/>
                    <a:gd name="T3" fmla="*/ 39 h 39"/>
                    <a:gd name="T4" fmla="*/ 15 w 19"/>
                    <a:gd name="T5" fmla="*/ 33 h 39"/>
                    <a:gd name="T6" fmla="*/ 15 w 19"/>
                    <a:gd name="T7" fmla="*/ 20 h 39"/>
                    <a:gd name="T8" fmla="*/ 12 w 19"/>
                    <a:gd name="T9" fmla="*/ 17 h 39"/>
                    <a:gd name="T10" fmla="*/ 9 w 19"/>
                    <a:gd name="T11" fmla="*/ 18 h 39"/>
                    <a:gd name="T12" fmla="*/ 4 w 19"/>
                    <a:gd name="T13" fmla="*/ 26 h 39"/>
                    <a:gd name="T14" fmla="*/ 2 w 19"/>
                    <a:gd name="T15" fmla="*/ 36 h 39"/>
                    <a:gd name="T16" fmla="*/ 1 w 19"/>
                    <a:gd name="T17" fmla="*/ 36 h 39"/>
                    <a:gd name="T18" fmla="*/ 0 w 19"/>
                    <a:gd name="T19" fmla="*/ 10 h 39"/>
                    <a:gd name="T20" fmla="*/ 1 w 19"/>
                    <a:gd name="T21" fmla="*/ 2 h 39"/>
                    <a:gd name="T22" fmla="*/ 1 w 19"/>
                    <a:gd name="T23" fmla="*/ 0 h 39"/>
                    <a:gd name="T24" fmla="*/ 1 w 19"/>
                    <a:gd name="T25" fmla="*/ 2 h 39"/>
                    <a:gd name="T26" fmla="*/ 1 w 19"/>
                    <a:gd name="T27" fmla="*/ 10 h 39"/>
                    <a:gd name="T28" fmla="*/ 2 w 19"/>
                    <a:gd name="T29" fmla="*/ 35 h 39"/>
                    <a:gd name="T30" fmla="*/ 1 w 19"/>
                    <a:gd name="T31" fmla="*/ 35 h 39"/>
                    <a:gd name="T32" fmla="*/ 3 w 19"/>
                    <a:gd name="T33" fmla="*/ 25 h 39"/>
                    <a:gd name="T34" fmla="*/ 5 w 19"/>
                    <a:gd name="T35" fmla="*/ 21 h 39"/>
                    <a:gd name="T36" fmla="*/ 8 w 19"/>
                    <a:gd name="T37" fmla="*/ 17 h 39"/>
                    <a:gd name="T38" fmla="*/ 12 w 19"/>
                    <a:gd name="T39" fmla="*/ 16 h 39"/>
                    <a:gd name="T40" fmla="*/ 16 w 19"/>
                    <a:gd name="T41" fmla="*/ 19 h 39"/>
                    <a:gd name="T42" fmla="*/ 16 w 19"/>
                    <a:gd name="T43" fmla="*/ 34 h 39"/>
                    <a:gd name="T44" fmla="*/ 8 w 19"/>
                    <a:gd name="T45" fmla="*/ 39 h 39"/>
                    <a:gd name="T46" fmla="*/ 5 w 19"/>
                    <a:gd name="T47" fmla="*/ 39 h 39"/>
                    <a:gd name="T48" fmla="*/ 4 w 19"/>
                    <a:gd name="T49" fmla="*/ 39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19" h="39">
                      <a:moveTo>
                        <a:pt x="4" y="39"/>
                      </a:moveTo>
                      <a:cubicBezTo>
                        <a:pt x="4" y="39"/>
                        <a:pt x="6" y="39"/>
                        <a:pt x="8" y="39"/>
                      </a:cubicBezTo>
                      <a:cubicBezTo>
                        <a:pt x="10" y="38"/>
                        <a:pt x="13" y="37"/>
                        <a:pt x="15" y="33"/>
                      </a:cubicBezTo>
                      <a:cubicBezTo>
                        <a:pt x="17" y="30"/>
                        <a:pt x="17" y="24"/>
                        <a:pt x="15" y="20"/>
                      </a:cubicBezTo>
                      <a:cubicBezTo>
                        <a:pt x="14" y="19"/>
                        <a:pt x="13" y="18"/>
                        <a:pt x="12" y="17"/>
                      </a:cubicBezTo>
                      <a:cubicBezTo>
                        <a:pt x="11" y="17"/>
                        <a:pt x="10" y="18"/>
                        <a:pt x="9" y="18"/>
                      </a:cubicBezTo>
                      <a:cubicBezTo>
                        <a:pt x="6" y="20"/>
                        <a:pt x="5" y="23"/>
                        <a:pt x="4" y="26"/>
                      </a:cubicBezTo>
                      <a:cubicBezTo>
                        <a:pt x="3" y="29"/>
                        <a:pt x="2" y="32"/>
                        <a:pt x="2" y="36"/>
                      </a:cubicBezTo>
                      <a:cubicBezTo>
                        <a:pt x="1" y="36"/>
                        <a:pt x="1" y="36"/>
                        <a:pt x="1" y="36"/>
                      </a:cubicBezTo>
                      <a:cubicBezTo>
                        <a:pt x="1" y="25"/>
                        <a:pt x="0" y="16"/>
                        <a:pt x="0" y="10"/>
                      </a:cubicBezTo>
                      <a:cubicBezTo>
                        <a:pt x="0" y="7"/>
                        <a:pt x="1" y="4"/>
                        <a:pt x="1" y="2"/>
                      </a:cubicBezTo>
                      <a:cubicBezTo>
                        <a:pt x="1" y="1"/>
                        <a:pt x="1" y="0"/>
                        <a:pt x="1" y="0"/>
                      </a:cubicBezTo>
                      <a:cubicBezTo>
                        <a:pt x="1" y="0"/>
                        <a:pt x="1" y="1"/>
                        <a:pt x="1" y="2"/>
                      </a:cubicBezTo>
                      <a:cubicBezTo>
                        <a:pt x="1" y="4"/>
                        <a:pt x="1" y="7"/>
                        <a:pt x="1" y="10"/>
                      </a:cubicBezTo>
                      <a:cubicBezTo>
                        <a:pt x="2" y="16"/>
                        <a:pt x="2" y="25"/>
                        <a:pt x="2" y="35"/>
                      </a:cubicBezTo>
                      <a:cubicBezTo>
                        <a:pt x="1" y="35"/>
                        <a:pt x="1" y="35"/>
                        <a:pt x="1" y="35"/>
                      </a:cubicBezTo>
                      <a:cubicBezTo>
                        <a:pt x="1" y="32"/>
                        <a:pt x="2" y="29"/>
                        <a:pt x="3" y="25"/>
                      </a:cubicBezTo>
                      <a:cubicBezTo>
                        <a:pt x="3" y="24"/>
                        <a:pt x="4" y="22"/>
                        <a:pt x="5" y="21"/>
                      </a:cubicBezTo>
                      <a:cubicBezTo>
                        <a:pt x="5" y="20"/>
                        <a:pt x="6" y="18"/>
                        <a:pt x="8" y="17"/>
                      </a:cubicBezTo>
                      <a:cubicBezTo>
                        <a:pt x="9" y="16"/>
                        <a:pt x="11" y="16"/>
                        <a:pt x="12" y="16"/>
                      </a:cubicBezTo>
                      <a:cubicBezTo>
                        <a:pt x="14" y="16"/>
                        <a:pt x="15" y="18"/>
                        <a:pt x="16" y="19"/>
                      </a:cubicBezTo>
                      <a:cubicBezTo>
                        <a:pt x="19" y="24"/>
                        <a:pt x="18" y="30"/>
                        <a:pt x="16" y="34"/>
                      </a:cubicBezTo>
                      <a:cubicBezTo>
                        <a:pt x="14" y="37"/>
                        <a:pt x="10" y="39"/>
                        <a:pt x="8" y="39"/>
                      </a:cubicBezTo>
                      <a:cubicBezTo>
                        <a:pt x="7" y="39"/>
                        <a:pt x="6" y="39"/>
                        <a:pt x="5" y="39"/>
                      </a:cubicBezTo>
                      <a:cubicBezTo>
                        <a:pt x="5" y="39"/>
                        <a:pt x="4" y="39"/>
                        <a:pt x="4" y="39"/>
                      </a:cubicBezTo>
                      <a:close/>
                    </a:path>
                  </a:pathLst>
                </a:custGeom>
                <a:solidFill>
                  <a:srgbClr val="804A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22" name="组合 421">
                <a:extLst>
                  <a:ext uri="{FF2B5EF4-FFF2-40B4-BE49-F238E27FC236}">
                    <a16:creationId xmlns:a16="http://schemas.microsoft.com/office/drawing/2014/main" id="{32AB2105-9577-49B9-A0BB-EBEB9A0F7579}"/>
                  </a:ext>
                </a:extLst>
              </p:cNvPr>
              <p:cNvGrpSpPr/>
              <p:nvPr/>
            </p:nvGrpSpPr>
            <p:grpSpPr>
              <a:xfrm>
                <a:off x="4886092" y="2961475"/>
                <a:ext cx="609600" cy="471488"/>
                <a:chOff x="4706144" y="3050383"/>
                <a:chExt cx="609600" cy="471488"/>
              </a:xfrm>
            </p:grpSpPr>
            <p:sp>
              <p:nvSpPr>
                <p:cNvPr id="776" name="任意多边形 169">
                  <a:extLst>
                    <a:ext uri="{FF2B5EF4-FFF2-40B4-BE49-F238E27FC236}">
                      <a16:creationId xmlns:a16="http://schemas.microsoft.com/office/drawing/2014/main" id="{FB759DE2-9FE0-4009-AB43-6E5D433490DD}"/>
                    </a:ext>
                  </a:extLst>
                </p:cNvPr>
                <p:cNvSpPr/>
                <p:nvPr/>
              </p:nvSpPr>
              <p:spPr bwMode="auto">
                <a:xfrm>
                  <a:off x="4706144" y="3050383"/>
                  <a:ext cx="609600" cy="471488"/>
                </a:xfrm>
                <a:custGeom>
                  <a:avLst/>
                  <a:gdLst>
                    <a:gd name="T0" fmla="*/ 161 w 226"/>
                    <a:gd name="T1" fmla="*/ 13 h 175"/>
                    <a:gd name="T2" fmla="*/ 163 w 226"/>
                    <a:gd name="T3" fmla="*/ 13 h 175"/>
                    <a:gd name="T4" fmla="*/ 168 w 226"/>
                    <a:gd name="T5" fmla="*/ 15 h 175"/>
                    <a:gd name="T6" fmla="*/ 185 w 226"/>
                    <a:gd name="T7" fmla="*/ 24 h 175"/>
                    <a:gd name="T8" fmla="*/ 207 w 226"/>
                    <a:gd name="T9" fmla="*/ 44 h 175"/>
                    <a:gd name="T10" fmla="*/ 224 w 226"/>
                    <a:gd name="T11" fmla="*/ 81 h 175"/>
                    <a:gd name="T12" fmla="*/ 218 w 226"/>
                    <a:gd name="T13" fmla="*/ 129 h 175"/>
                    <a:gd name="T14" fmla="*/ 202 w 226"/>
                    <a:gd name="T15" fmla="*/ 151 h 175"/>
                    <a:gd name="T16" fmla="*/ 191 w 226"/>
                    <a:gd name="T17" fmla="*/ 160 h 175"/>
                    <a:gd name="T18" fmla="*/ 184 w 226"/>
                    <a:gd name="T19" fmla="*/ 164 h 175"/>
                    <a:gd name="T20" fmla="*/ 178 w 226"/>
                    <a:gd name="T21" fmla="*/ 167 h 175"/>
                    <a:gd name="T22" fmla="*/ 116 w 226"/>
                    <a:gd name="T23" fmla="*/ 173 h 175"/>
                    <a:gd name="T24" fmla="*/ 84 w 226"/>
                    <a:gd name="T25" fmla="*/ 168 h 175"/>
                    <a:gd name="T26" fmla="*/ 51 w 226"/>
                    <a:gd name="T27" fmla="*/ 161 h 175"/>
                    <a:gd name="T28" fmla="*/ 21 w 226"/>
                    <a:gd name="T29" fmla="*/ 144 h 175"/>
                    <a:gd name="T30" fmla="*/ 10 w 226"/>
                    <a:gd name="T31" fmla="*/ 131 h 175"/>
                    <a:gd name="T32" fmla="*/ 4 w 226"/>
                    <a:gd name="T33" fmla="*/ 116 h 175"/>
                    <a:gd name="T34" fmla="*/ 0 w 226"/>
                    <a:gd name="T35" fmla="*/ 85 h 175"/>
                    <a:gd name="T36" fmla="*/ 9 w 226"/>
                    <a:gd name="T37" fmla="*/ 56 h 175"/>
                    <a:gd name="T38" fmla="*/ 49 w 226"/>
                    <a:gd name="T39" fmla="*/ 17 h 175"/>
                    <a:gd name="T40" fmla="*/ 95 w 226"/>
                    <a:gd name="T41" fmla="*/ 2 h 175"/>
                    <a:gd name="T42" fmla="*/ 136 w 226"/>
                    <a:gd name="T43" fmla="*/ 2 h 175"/>
                    <a:gd name="T44" fmla="*/ 166 w 226"/>
                    <a:gd name="T45" fmla="*/ 7 h 175"/>
                    <a:gd name="T46" fmla="*/ 184 w 226"/>
                    <a:gd name="T47" fmla="*/ 11 h 175"/>
                    <a:gd name="T48" fmla="*/ 189 w 226"/>
                    <a:gd name="T49" fmla="*/ 13 h 175"/>
                    <a:gd name="T50" fmla="*/ 191 w 226"/>
                    <a:gd name="T51" fmla="*/ 13 h 175"/>
                    <a:gd name="T52" fmla="*/ 189 w 226"/>
                    <a:gd name="T53" fmla="*/ 13 h 175"/>
                    <a:gd name="T54" fmla="*/ 184 w 226"/>
                    <a:gd name="T55" fmla="*/ 12 h 175"/>
                    <a:gd name="T56" fmla="*/ 166 w 226"/>
                    <a:gd name="T57" fmla="*/ 7 h 175"/>
                    <a:gd name="T58" fmla="*/ 136 w 226"/>
                    <a:gd name="T59" fmla="*/ 2 h 175"/>
                    <a:gd name="T60" fmla="*/ 95 w 226"/>
                    <a:gd name="T61" fmla="*/ 3 h 175"/>
                    <a:gd name="T62" fmla="*/ 49 w 226"/>
                    <a:gd name="T63" fmla="*/ 18 h 175"/>
                    <a:gd name="T64" fmla="*/ 10 w 226"/>
                    <a:gd name="T65" fmla="*/ 56 h 175"/>
                    <a:gd name="T66" fmla="*/ 2 w 226"/>
                    <a:gd name="T67" fmla="*/ 85 h 175"/>
                    <a:gd name="T68" fmla="*/ 5 w 226"/>
                    <a:gd name="T69" fmla="*/ 116 h 175"/>
                    <a:gd name="T70" fmla="*/ 12 w 226"/>
                    <a:gd name="T71" fmla="*/ 130 h 175"/>
                    <a:gd name="T72" fmla="*/ 22 w 226"/>
                    <a:gd name="T73" fmla="*/ 143 h 175"/>
                    <a:gd name="T74" fmla="*/ 51 w 226"/>
                    <a:gd name="T75" fmla="*/ 159 h 175"/>
                    <a:gd name="T76" fmla="*/ 84 w 226"/>
                    <a:gd name="T77" fmla="*/ 167 h 175"/>
                    <a:gd name="T78" fmla="*/ 116 w 226"/>
                    <a:gd name="T79" fmla="*/ 171 h 175"/>
                    <a:gd name="T80" fmla="*/ 177 w 226"/>
                    <a:gd name="T81" fmla="*/ 166 h 175"/>
                    <a:gd name="T82" fmla="*/ 216 w 226"/>
                    <a:gd name="T83" fmla="*/ 128 h 175"/>
                    <a:gd name="T84" fmla="*/ 223 w 226"/>
                    <a:gd name="T85" fmla="*/ 81 h 175"/>
                    <a:gd name="T86" fmla="*/ 206 w 226"/>
                    <a:gd name="T87" fmla="*/ 45 h 175"/>
                    <a:gd name="T88" fmla="*/ 184 w 226"/>
                    <a:gd name="T89" fmla="*/ 24 h 175"/>
                    <a:gd name="T90" fmla="*/ 167 w 226"/>
                    <a:gd name="T91" fmla="*/ 15 h 175"/>
                    <a:gd name="T92" fmla="*/ 163 w 226"/>
                    <a:gd name="T93" fmla="*/ 13 h 175"/>
                    <a:gd name="T94" fmla="*/ 161 w 226"/>
                    <a:gd name="T95" fmla="*/ 13 h 1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226" h="175">
                      <a:moveTo>
                        <a:pt x="161" y="13"/>
                      </a:moveTo>
                      <a:cubicBezTo>
                        <a:pt x="161" y="13"/>
                        <a:pt x="162" y="13"/>
                        <a:pt x="163" y="13"/>
                      </a:cubicBezTo>
                      <a:cubicBezTo>
                        <a:pt x="164" y="14"/>
                        <a:pt x="166" y="14"/>
                        <a:pt x="168" y="15"/>
                      </a:cubicBezTo>
                      <a:cubicBezTo>
                        <a:pt x="172" y="16"/>
                        <a:pt x="178" y="19"/>
                        <a:pt x="185" y="24"/>
                      </a:cubicBezTo>
                      <a:cubicBezTo>
                        <a:pt x="192" y="28"/>
                        <a:pt x="200" y="35"/>
                        <a:pt x="207" y="44"/>
                      </a:cubicBezTo>
                      <a:cubicBezTo>
                        <a:pt x="214" y="54"/>
                        <a:pt x="221" y="66"/>
                        <a:pt x="224" y="81"/>
                      </a:cubicBezTo>
                      <a:cubicBezTo>
                        <a:pt x="226" y="96"/>
                        <a:pt x="225" y="113"/>
                        <a:pt x="218" y="129"/>
                      </a:cubicBezTo>
                      <a:cubicBezTo>
                        <a:pt x="214" y="137"/>
                        <a:pt x="209" y="145"/>
                        <a:pt x="202" y="151"/>
                      </a:cubicBezTo>
                      <a:cubicBezTo>
                        <a:pt x="199" y="155"/>
                        <a:pt x="195" y="158"/>
                        <a:pt x="191" y="160"/>
                      </a:cubicBezTo>
                      <a:cubicBezTo>
                        <a:pt x="189" y="161"/>
                        <a:pt x="187" y="163"/>
                        <a:pt x="184" y="164"/>
                      </a:cubicBezTo>
                      <a:cubicBezTo>
                        <a:pt x="182" y="165"/>
                        <a:pt x="180" y="166"/>
                        <a:pt x="178" y="167"/>
                      </a:cubicBezTo>
                      <a:cubicBezTo>
                        <a:pt x="159" y="174"/>
                        <a:pt x="138" y="175"/>
                        <a:pt x="116" y="173"/>
                      </a:cubicBezTo>
                      <a:cubicBezTo>
                        <a:pt x="105" y="172"/>
                        <a:pt x="95" y="170"/>
                        <a:pt x="84" y="168"/>
                      </a:cubicBezTo>
                      <a:cubicBezTo>
                        <a:pt x="73" y="167"/>
                        <a:pt x="62" y="164"/>
                        <a:pt x="51" y="161"/>
                      </a:cubicBezTo>
                      <a:cubicBezTo>
                        <a:pt x="40" y="157"/>
                        <a:pt x="30" y="152"/>
                        <a:pt x="21" y="144"/>
                      </a:cubicBezTo>
                      <a:cubicBezTo>
                        <a:pt x="17" y="140"/>
                        <a:pt x="14" y="136"/>
                        <a:pt x="10" y="131"/>
                      </a:cubicBezTo>
                      <a:cubicBezTo>
                        <a:pt x="8" y="127"/>
                        <a:pt x="5" y="122"/>
                        <a:pt x="4" y="116"/>
                      </a:cubicBezTo>
                      <a:cubicBezTo>
                        <a:pt x="0" y="106"/>
                        <a:pt x="0" y="95"/>
                        <a:pt x="0" y="85"/>
                      </a:cubicBezTo>
                      <a:cubicBezTo>
                        <a:pt x="2" y="75"/>
                        <a:pt x="5" y="65"/>
                        <a:pt x="9" y="56"/>
                      </a:cubicBezTo>
                      <a:cubicBezTo>
                        <a:pt x="19" y="38"/>
                        <a:pt x="33" y="25"/>
                        <a:pt x="49" y="17"/>
                      </a:cubicBezTo>
                      <a:cubicBezTo>
                        <a:pt x="64" y="8"/>
                        <a:pt x="80" y="4"/>
                        <a:pt x="95" y="2"/>
                      </a:cubicBezTo>
                      <a:cubicBezTo>
                        <a:pt x="110" y="0"/>
                        <a:pt x="124" y="0"/>
                        <a:pt x="136" y="2"/>
                      </a:cubicBezTo>
                      <a:cubicBezTo>
                        <a:pt x="147" y="3"/>
                        <a:pt x="157" y="5"/>
                        <a:pt x="166" y="7"/>
                      </a:cubicBezTo>
                      <a:cubicBezTo>
                        <a:pt x="174" y="8"/>
                        <a:pt x="180" y="10"/>
                        <a:pt x="184" y="11"/>
                      </a:cubicBezTo>
                      <a:cubicBezTo>
                        <a:pt x="186" y="12"/>
                        <a:pt x="188" y="12"/>
                        <a:pt x="189" y="13"/>
                      </a:cubicBezTo>
                      <a:cubicBezTo>
                        <a:pt x="190" y="13"/>
                        <a:pt x="191" y="13"/>
                        <a:pt x="191" y="13"/>
                      </a:cubicBezTo>
                      <a:cubicBezTo>
                        <a:pt x="191" y="13"/>
                        <a:pt x="190" y="13"/>
                        <a:pt x="189" y="13"/>
                      </a:cubicBezTo>
                      <a:cubicBezTo>
                        <a:pt x="188" y="12"/>
                        <a:pt x="186" y="12"/>
                        <a:pt x="184" y="12"/>
                      </a:cubicBezTo>
                      <a:cubicBezTo>
                        <a:pt x="180" y="10"/>
                        <a:pt x="174" y="9"/>
                        <a:pt x="166" y="7"/>
                      </a:cubicBezTo>
                      <a:cubicBezTo>
                        <a:pt x="157" y="5"/>
                        <a:pt x="147" y="4"/>
                        <a:pt x="136" y="2"/>
                      </a:cubicBezTo>
                      <a:cubicBezTo>
                        <a:pt x="124" y="1"/>
                        <a:pt x="110" y="1"/>
                        <a:pt x="95" y="3"/>
                      </a:cubicBezTo>
                      <a:cubicBezTo>
                        <a:pt x="81" y="5"/>
                        <a:pt x="65" y="9"/>
                        <a:pt x="49" y="18"/>
                      </a:cubicBezTo>
                      <a:cubicBezTo>
                        <a:pt x="34" y="26"/>
                        <a:pt x="20" y="39"/>
                        <a:pt x="10" y="56"/>
                      </a:cubicBezTo>
                      <a:cubicBezTo>
                        <a:pt x="6" y="65"/>
                        <a:pt x="3" y="75"/>
                        <a:pt x="2" y="85"/>
                      </a:cubicBezTo>
                      <a:cubicBezTo>
                        <a:pt x="1" y="95"/>
                        <a:pt x="2" y="106"/>
                        <a:pt x="5" y="116"/>
                      </a:cubicBezTo>
                      <a:cubicBezTo>
                        <a:pt x="7" y="121"/>
                        <a:pt x="9" y="126"/>
                        <a:pt x="12" y="130"/>
                      </a:cubicBezTo>
                      <a:cubicBezTo>
                        <a:pt x="15" y="135"/>
                        <a:pt x="18" y="139"/>
                        <a:pt x="22" y="143"/>
                      </a:cubicBezTo>
                      <a:cubicBezTo>
                        <a:pt x="30" y="150"/>
                        <a:pt x="41" y="156"/>
                        <a:pt x="51" y="159"/>
                      </a:cubicBezTo>
                      <a:cubicBezTo>
                        <a:pt x="62" y="163"/>
                        <a:pt x="73" y="165"/>
                        <a:pt x="84" y="167"/>
                      </a:cubicBezTo>
                      <a:cubicBezTo>
                        <a:pt x="95" y="168"/>
                        <a:pt x="106" y="170"/>
                        <a:pt x="116" y="171"/>
                      </a:cubicBezTo>
                      <a:cubicBezTo>
                        <a:pt x="138" y="173"/>
                        <a:pt x="159" y="173"/>
                        <a:pt x="177" y="166"/>
                      </a:cubicBezTo>
                      <a:cubicBezTo>
                        <a:pt x="196" y="159"/>
                        <a:pt x="209" y="144"/>
                        <a:pt x="216" y="128"/>
                      </a:cubicBezTo>
                      <a:cubicBezTo>
                        <a:pt x="224" y="112"/>
                        <a:pt x="225" y="96"/>
                        <a:pt x="223" y="81"/>
                      </a:cubicBezTo>
                      <a:cubicBezTo>
                        <a:pt x="220" y="66"/>
                        <a:pt x="214" y="54"/>
                        <a:pt x="206" y="45"/>
                      </a:cubicBezTo>
                      <a:cubicBezTo>
                        <a:pt x="199" y="35"/>
                        <a:pt x="191" y="29"/>
                        <a:pt x="184" y="24"/>
                      </a:cubicBezTo>
                      <a:cubicBezTo>
                        <a:pt x="177" y="20"/>
                        <a:pt x="172" y="17"/>
                        <a:pt x="167" y="15"/>
                      </a:cubicBezTo>
                      <a:cubicBezTo>
                        <a:pt x="165" y="14"/>
                        <a:pt x="164" y="14"/>
                        <a:pt x="163" y="13"/>
                      </a:cubicBezTo>
                      <a:cubicBezTo>
                        <a:pt x="162" y="13"/>
                        <a:pt x="161" y="13"/>
                        <a:pt x="161" y="13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77" name="任意多边形 170">
                  <a:extLst>
                    <a:ext uri="{FF2B5EF4-FFF2-40B4-BE49-F238E27FC236}">
                      <a16:creationId xmlns:a16="http://schemas.microsoft.com/office/drawing/2014/main" id="{7E123EE5-6B3E-4B6E-B8CB-3E91D4884595}"/>
                    </a:ext>
                  </a:extLst>
                </p:cNvPr>
                <p:cNvSpPr/>
                <p:nvPr/>
              </p:nvSpPr>
              <p:spPr bwMode="auto">
                <a:xfrm>
                  <a:off x="4793457" y="3225008"/>
                  <a:ext cx="58738" cy="141288"/>
                </a:xfrm>
                <a:custGeom>
                  <a:avLst/>
                  <a:gdLst>
                    <a:gd name="T0" fmla="*/ 22 w 22"/>
                    <a:gd name="T1" fmla="*/ 51 h 52"/>
                    <a:gd name="T2" fmla="*/ 19 w 22"/>
                    <a:gd name="T3" fmla="*/ 51 h 52"/>
                    <a:gd name="T4" fmla="*/ 10 w 22"/>
                    <a:gd name="T5" fmla="*/ 52 h 52"/>
                    <a:gd name="T6" fmla="*/ 7 w 22"/>
                    <a:gd name="T7" fmla="*/ 52 h 52"/>
                    <a:gd name="T8" fmla="*/ 4 w 22"/>
                    <a:gd name="T9" fmla="*/ 52 h 52"/>
                    <a:gd name="T10" fmla="*/ 2 w 22"/>
                    <a:gd name="T11" fmla="*/ 51 h 52"/>
                    <a:gd name="T12" fmla="*/ 2 w 22"/>
                    <a:gd name="T13" fmla="*/ 49 h 52"/>
                    <a:gd name="T14" fmla="*/ 1 w 22"/>
                    <a:gd name="T15" fmla="*/ 45 h 52"/>
                    <a:gd name="T16" fmla="*/ 1 w 22"/>
                    <a:gd name="T17" fmla="*/ 29 h 52"/>
                    <a:gd name="T18" fmla="*/ 0 w 22"/>
                    <a:gd name="T19" fmla="*/ 13 h 52"/>
                    <a:gd name="T20" fmla="*/ 2 w 22"/>
                    <a:gd name="T21" fmla="*/ 5 h 52"/>
                    <a:gd name="T22" fmla="*/ 6 w 22"/>
                    <a:gd name="T23" fmla="*/ 1 h 52"/>
                    <a:gd name="T24" fmla="*/ 15 w 22"/>
                    <a:gd name="T25" fmla="*/ 0 h 52"/>
                    <a:gd name="T26" fmla="*/ 19 w 22"/>
                    <a:gd name="T27" fmla="*/ 1 h 52"/>
                    <a:gd name="T28" fmla="*/ 15 w 22"/>
                    <a:gd name="T29" fmla="*/ 1 h 52"/>
                    <a:gd name="T30" fmla="*/ 7 w 22"/>
                    <a:gd name="T31" fmla="*/ 2 h 52"/>
                    <a:gd name="T32" fmla="*/ 3 w 22"/>
                    <a:gd name="T33" fmla="*/ 6 h 52"/>
                    <a:gd name="T34" fmla="*/ 1 w 22"/>
                    <a:gd name="T35" fmla="*/ 13 h 52"/>
                    <a:gd name="T36" fmla="*/ 2 w 22"/>
                    <a:gd name="T37" fmla="*/ 29 h 52"/>
                    <a:gd name="T38" fmla="*/ 3 w 22"/>
                    <a:gd name="T39" fmla="*/ 45 h 52"/>
                    <a:gd name="T40" fmla="*/ 4 w 22"/>
                    <a:gd name="T41" fmla="*/ 51 h 52"/>
                    <a:gd name="T42" fmla="*/ 7 w 22"/>
                    <a:gd name="T43" fmla="*/ 51 h 52"/>
                    <a:gd name="T44" fmla="*/ 10 w 22"/>
                    <a:gd name="T45" fmla="*/ 51 h 52"/>
                    <a:gd name="T46" fmla="*/ 19 w 22"/>
                    <a:gd name="T47" fmla="*/ 51 h 52"/>
                    <a:gd name="T48" fmla="*/ 22 w 22"/>
                    <a:gd name="T49" fmla="*/ 51 h 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22" h="52">
                      <a:moveTo>
                        <a:pt x="22" y="51"/>
                      </a:moveTo>
                      <a:cubicBezTo>
                        <a:pt x="22" y="51"/>
                        <a:pt x="21" y="51"/>
                        <a:pt x="19" y="51"/>
                      </a:cubicBezTo>
                      <a:cubicBezTo>
                        <a:pt x="17" y="52"/>
                        <a:pt x="14" y="52"/>
                        <a:pt x="10" y="52"/>
                      </a:cubicBezTo>
                      <a:cubicBezTo>
                        <a:pt x="9" y="52"/>
                        <a:pt x="8" y="52"/>
                        <a:pt x="7" y="52"/>
                      </a:cubicBezTo>
                      <a:cubicBezTo>
                        <a:pt x="6" y="52"/>
                        <a:pt x="5" y="52"/>
                        <a:pt x="4" y="52"/>
                      </a:cubicBezTo>
                      <a:cubicBezTo>
                        <a:pt x="3" y="52"/>
                        <a:pt x="3" y="51"/>
                        <a:pt x="2" y="51"/>
                      </a:cubicBezTo>
                      <a:cubicBezTo>
                        <a:pt x="2" y="50"/>
                        <a:pt x="2" y="49"/>
                        <a:pt x="2" y="49"/>
                      </a:cubicBezTo>
                      <a:cubicBezTo>
                        <a:pt x="2" y="47"/>
                        <a:pt x="2" y="46"/>
                        <a:pt x="1" y="45"/>
                      </a:cubicBezTo>
                      <a:cubicBezTo>
                        <a:pt x="1" y="40"/>
                        <a:pt x="1" y="35"/>
                        <a:pt x="1" y="29"/>
                      </a:cubicBezTo>
                      <a:cubicBezTo>
                        <a:pt x="0" y="23"/>
                        <a:pt x="0" y="18"/>
                        <a:pt x="0" y="13"/>
                      </a:cubicBezTo>
                      <a:cubicBezTo>
                        <a:pt x="0" y="10"/>
                        <a:pt x="0" y="8"/>
                        <a:pt x="2" y="5"/>
                      </a:cubicBezTo>
                      <a:cubicBezTo>
                        <a:pt x="3" y="3"/>
                        <a:pt x="5" y="2"/>
                        <a:pt x="6" y="1"/>
                      </a:cubicBezTo>
                      <a:cubicBezTo>
                        <a:pt x="10" y="0"/>
                        <a:pt x="13" y="0"/>
                        <a:pt x="15" y="0"/>
                      </a:cubicBezTo>
                      <a:cubicBezTo>
                        <a:pt x="18" y="0"/>
                        <a:pt x="19" y="1"/>
                        <a:pt x="19" y="1"/>
                      </a:cubicBezTo>
                      <a:cubicBezTo>
                        <a:pt x="19" y="1"/>
                        <a:pt x="17" y="1"/>
                        <a:pt x="15" y="1"/>
                      </a:cubicBezTo>
                      <a:cubicBezTo>
                        <a:pt x="13" y="1"/>
                        <a:pt x="10" y="1"/>
                        <a:pt x="7" y="2"/>
                      </a:cubicBezTo>
                      <a:cubicBezTo>
                        <a:pt x="5" y="3"/>
                        <a:pt x="4" y="4"/>
                        <a:pt x="3" y="6"/>
                      </a:cubicBezTo>
                      <a:cubicBezTo>
                        <a:pt x="2" y="8"/>
                        <a:pt x="1" y="10"/>
                        <a:pt x="1" y="13"/>
                      </a:cubicBezTo>
                      <a:cubicBezTo>
                        <a:pt x="1" y="17"/>
                        <a:pt x="2" y="23"/>
                        <a:pt x="2" y="29"/>
                      </a:cubicBezTo>
                      <a:cubicBezTo>
                        <a:pt x="2" y="34"/>
                        <a:pt x="3" y="40"/>
                        <a:pt x="3" y="45"/>
                      </a:cubicBezTo>
                      <a:cubicBezTo>
                        <a:pt x="3" y="47"/>
                        <a:pt x="3" y="50"/>
                        <a:pt x="4" y="51"/>
                      </a:cubicBezTo>
                      <a:cubicBezTo>
                        <a:pt x="5" y="51"/>
                        <a:pt x="6" y="51"/>
                        <a:pt x="7" y="51"/>
                      </a:cubicBezTo>
                      <a:cubicBezTo>
                        <a:pt x="8" y="51"/>
                        <a:pt x="9" y="51"/>
                        <a:pt x="10" y="51"/>
                      </a:cubicBezTo>
                      <a:cubicBezTo>
                        <a:pt x="14" y="51"/>
                        <a:pt x="17" y="51"/>
                        <a:pt x="19" y="51"/>
                      </a:cubicBezTo>
                      <a:cubicBezTo>
                        <a:pt x="21" y="51"/>
                        <a:pt x="22" y="51"/>
                        <a:pt x="22" y="51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78" name="任意多边形 171">
                  <a:extLst>
                    <a:ext uri="{FF2B5EF4-FFF2-40B4-BE49-F238E27FC236}">
                      <a16:creationId xmlns:a16="http://schemas.microsoft.com/office/drawing/2014/main" id="{2B350F83-4C05-4D0C-865C-010E36953B2F}"/>
                    </a:ext>
                  </a:extLst>
                </p:cNvPr>
                <p:cNvSpPr/>
                <p:nvPr/>
              </p:nvSpPr>
              <p:spPr bwMode="auto">
                <a:xfrm>
                  <a:off x="4795044" y="3290096"/>
                  <a:ext cx="46038" cy="4763"/>
                </a:xfrm>
                <a:custGeom>
                  <a:avLst/>
                  <a:gdLst>
                    <a:gd name="T0" fmla="*/ 17 w 17"/>
                    <a:gd name="T1" fmla="*/ 1 h 2"/>
                    <a:gd name="T2" fmla="*/ 9 w 17"/>
                    <a:gd name="T3" fmla="*/ 2 h 2"/>
                    <a:gd name="T4" fmla="*/ 0 w 17"/>
                    <a:gd name="T5" fmla="*/ 1 h 2"/>
                    <a:gd name="T6" fmla="*/ 9 w 17"/>
                    <a:gd name="T7" fmla="*/ 0 h 2"/>
                    <a:gd name="T8" fmla="*/ 17 w 17"/>
                    <a:gd name="T9" fmla="*/ 1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2">
                      <a:moveTo>
                        <a:pt x="17" y="1"/>
                      </a:moveTo>
                      <a:cubicBezTo>
                        <a:pt x="17" y="1"/>
                        <a:pt x="13" y="2"/>
                        <a:pt x="9" y="2"/>
                      </a:cubicBezTo>
                      <a:cubicBezTo>
                        <a:pt x="4" y="2"/>
                        <a:pt x="0" y="2"/>
                        <a:pt x="0" y="1"/>
                      </a:cubicBezTo>
                      <a:cubicBezTo>
                        <a:pt x="0" y="1"/>
                        <a:pt x="4" y="0"/>
                        <a:pt x="9" y="0"/>
                      </a:cubicBezTo>
                      <a:cubicBezTo>
                        <a:pt x="13" y="0"/>
                        <a:pt x="17" y="0"/>
                        <a:pt x="17" y="1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79" name="任意多边形 172">
                  <a:extLst>
                    <a:ext uri="{FF2B5EF4-FFF2-40B4-BE49-F238E27FC236}">
                      <a16:creationId xmlns:a16="http://schemas.microsoft.com/office/drawing/2014/main" id="{40B9DEB2-9FBB-49D5-9ADC-5E04CEA61DB1}"/>
                    </a:ext>
                  </a:extLst>
                </p:cNvPr>
                <p:cNvSpPr/>
                <p:nvPr/>
              </p:nvSpPr>
              <p:spPr bwMode="auto">
                <a:xfrm>
                  <a:off x="4883944" y="3267871"/>
                  <a:ext cx="69850" cy="9525"/>
                </a:xfrm>
                <a:custGeom>
                  <a:avLst/>
                  <a:gdLst>
                    <a:gd name="T0" fmla="*/ 26 w 26"/>
                    <a:gd name="T1" fmla="*/ 1 h 3"/>
                    <a:gd name="T2" fmla="*/ 13 w 26"/>
                    <a:gd name="T3" fmla="*/ 2 h 3"/>
                    <a:gd name="T4" fmla="*/ 0 w 26"/>
                    <a:gd name="T5" fmla="*/ 2 h 3"/>
                    <a:gd name="T6" fmla="*/ 13 w 26"/>
                    <a:gd name="T7" fmla="*/ 0 h 3"/>
                    <a:gd name="T8" fmla="*/ 26 w 26"/>
                    <a:gd name="T9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6" h="3">
                      <a:moveTo>
                        <a:pt x="26" y="1"/>
                      </a:moveTo>
                      <a:cubicBezTo>
                        <a:pt x="26" y="2"/>
                        <a:pt x="20" y="2"/>
                        <a:pt x="13" y="2"/>
                      </a:cubicBezTo>
                      <a:cubicBezTo>
                        <a:pt x="6" y="2"/>
                        <a:pt x="0" y="3"/>
                        <a:pt x="0" y="2"/>
                      </a:cubicBezTo>
                      <a:cubicBezTo>
                        <a:pt x="0" y="2"/>
                        <a:pt x="6" y="1"/>
                        <a:pt x="13" y="0"/>
                      </a:cubicBezTo>
                      <a:cubicBezTo>
                        <a:pt x="20" y="0"/>
                        <a:pt x="26" y="1"/>
                        <a:pt x="26" y="1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80" name="任意多边形 173">
                  <a:extLst>
                    <a:ext uri="{FF2B5EF4-FFF2-40B4-BE49-F238E27FC236}">
                      <a16:creationId xmlns:a16="http://schemas.microsoft.com/office/drawing/2014/main" id="{95E4B8CB-A3F2-4EAE-A28E-DA01B127C1BA}"/>
                    </a:ext>
                  </a:extLst>
                </p:cNvPr>
                <p:cNvSpPr/>
                <p:nvPr/>
              </p:nvSpPr>
              <p:spPr bwMode="auto">
                <a:xfrm>
                  <a:off x="4891882" y="3320258"/>
                  <a:ext cx="68263" cy="7938"/>
                </a:xfrm>
                <a:custGeom>
                  <a:avLst/>
                  <a:gdLst>
                    <a:gd name="T0" fmla="*/ 25 w 25"/>
                    <a:gd name="T1" fmla="*/ 2 h 3"/>
                    <a:gd name="T2" fmla="*/ 13 w 25"/>
                    <a:gd name="T3" fmla="*/ 2 h 3"/>
                    <a:gd name="T4" fmla="*/ 0 w 25"/>
                    <a:gd name="T5" fmla="*/ 1 h 3"/>
                    <a:gd name="T6" fmla="*/ 13 w 25"/>
                    <a:gd name="T7" fmla="*/ 1 h 3"/>
                    <a:gd name="T8" fmla="*/ 25 w 25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3">
                      <a:moveTo>
                        <a:pt x="25" y="2"/>
                      </a:moveTo>
                      <a:cubicBezTo>
                        <a:pt x="25" y="2"/>
                        <a:pt x="19" y="3"/>
                        <a:pt x="13" y="2"/>
                      </a:cubicBezTo>
                      <a:cubicBezTo>
                        <a:pt x="6" y="2"/>
                        <a:pt x="0" y="1"/>
                        <a:pt x="0" y="1"/>
                      </a:cubicBezTo>
                      <a:cubicBezTo>
                        <a:pt x="0" y="0"/>
                        <a:pt x="6" y="1"/>
                        <a:pt x="13" y="1"/>
                      </a:cubicBezTo>
                      <a:cubicBezTo>
                        <a:pt x="19" y="1"/>
                        <a:pt x="25" y="1"/>
                        <a:pt x="25" y="2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81" name="任意多边形 174">
                  <a:extLst>
                    <a:ext uri="{FF2B5EF4-FFF2-40B4-BE49-F238E27FC236}">
                      <a16:creationId xmlns:a16="http://schemas.microsoft.com/office/drawing/2014/main" id="{533032EE-02FB-4CB6-B46D-D095675C45B7}"/>
                    </a:ext>
                  </a:extLst>
                </p:cNvPr>
                <p:cNvSpPr/>
                <p:nvPr/>
              </p:nvSpPr>
              <p:spPr bwMode="auto">
                <a:xfrm>
                  <a:off x="5037932" y="3271046"/>
                  <a:ext cx="104775" cy="95250"/>
                </a:xfrm>
                <a:custGeom>
                  <a:avLst/>
                  <a:gdLst>
                    <a:gd name="T0" fmla="*/ 38 w 39"/>
                    <a:gd name="T1" fmla="*/ 31 h 35"/>
                    <a:gd name="T2" fmla="*/ 38 w 39"/>
                    <a:gd name="T3" fmla="*/ 26 h 35"/>
                    <a:gd name="T4" fmla="*/ 36 w 39"/>
                    <a:gd name="T5" fmla="*/ 13 h 35"/>
                    <a:gd name="T6" fmla="*/ 31 w 39"/>
                    <a:gd name="T7" fmla="*/ 5 h 35"/>
                    <a:gd name="T8" fmla="*/ 27 w 39"/>
                    <a:gd name="T9" fmla="*/ 6 h 35"/>
                    <a:gd name="T10" fmla="*/ 23 w 39"/>
                    <a:gd name="T11" fmla="*/ 10 h 35"/>
                    <a:gd name="T12" fmla="*/ 19 w 39"/>
                    <a:gd name="T13" fmla="*/ 35 h 35"/>
                    <a:gd name="T14" fmla="*/ 18 w 39"/>
                    <a:gd name="T15" fmla="*/ 35 h 35"/>
                    <a:gd name="T16" fmla="*/ 18 w 39"/>
                    <a:gd name="T17" fmla="*/ 16 h 35"/>
                    <a:gd name="T18" fmla="*/ 17 w 39"/>
                    <a:gd name="T19" fmla="*/ 9 h 35"/>
                    <a:gd name="T20" fmla="*/ 13 w 39"/>
                    <a:gd name="T21" fmla="*/ 3 h 35"/>
                    <a:gd name="T22" fmla="*/ 7 w 39"/>
                    <a:gd name="T23" fmla="*/ 3 h 35"/>
                    <a:gd name="T24" fmla="*/ 4 w 39"/>
                    <a:gd name="T25" fmla="*/ 8 h 35"/>
                    <a:gd name="T26" fmla="*/ 3 w 39"/>
                    <a:gd name="T27" fmla="*/ 14 h 35"/>
                    <a:gd name="T28" fmla="*/ 2 w 39"/>
                    <a:gd name="T29" fmla="*/ 21 h 35"/>
                    <a:gd name="T30" fmla="*/ 2 w 39"/>
                    <a:gd name="T31" fmla="*/ 32 h 35"/>
                    <a:gd name="T32" fmla="*/ 1 w 39"/>
                    <a:gd name="T33" fmla="*/ 32 h 35"/>
                    <a:gd name="T34" fmla="*/ 0 w 39"/>
                    <a:gd name="T35" fmla="*/ 10 h 35"/>
                    <a:gd name="T36" fmla="*/ 0 w 39"/>
                    <a:gd name="T37" fmla="*/ 4 h 35"/>
                    <a:gd name="T38" fmla="*/ 0 w 39"/>
                    <a:gd name="T39" fmla="*/ 2 h 35"/>
                    <a:gd name="T40" fmla="*/ 0 w 39"/>
                    <a:gd name="T41" fmla="*/ 4 h 35"/>
                    <a:gd name="T42" fmla="*/ 1 w 39"/>
                    <a:gd name="T43" fmla="*/ 10 h 35"/>
                    <a:gd name="T44" fmla="*/ 2 w 39"/>
                    <a:gd name="T45" fmla="*/ 32 h 35"/>
                    <a:gd name="T46" fmla="*/ 1 w 39"/>
                    <a:gd name="T47" fmla="*/ 32 h 35"/>
                    <a:gd name="T48" fmla="*/ 1 w 39"/>
                    <a:gd name="T49" fmla="*/ 20 h 35"/>
                    <a:gd name="T50" fmla="*/ 1 w 39"/>
                    <a:gd name="T51" fmla="*/ 14 h 35"/>
                    <a:gd name="T52" fmla="*/ 2 w 39"/>
                    <a:gd name="T53" fmla="*/ 7 h 35"/>
                    <a:gd name="T54" fmla="*/ 7 w 39"/>
                    <a:gd name="T55" fmla="*/ 2 h 35"/>
                    <a:gd name="T56" fmla="*/ 10 w 39"/>
                    <a:gd name="T57" fmla="*/ 0 h 35"/>
                    <a:gd name="T58" fmla="*/ 14 w 39"/>
                    <a:gd name="T59" fmla="*/ 2 h 35"/>
                    <a:gd name="T60" fmla="*/ 18 w 39"/>
                    <a:gd name="T61" fmla="*/ 8 h 35"/>
                    <a:gd name="T62" fmla="*/ 19 w 39"/>
                    <a:gd name="T63" fmla="*/ 16 h 35"/>
                    <a:gd name="T64" fmla="*/ 19 w 39"/>
                    <a:gd name="T65" fmla="*/ 35 h 35"/>
                    <a:gd name="T66" fmla="*/ 18 w 39"/>
                    <a:gd name="T67" fmla="*/ 35 h 35"/>
                    <a:gd name="T68" fmla="*/ 22 w 39"/>
                    <a:gd name="T69" fmla="*/ 9 h 35"/>
                    <a:gd name="T70" fmla="*/ 26 w 39"/>
                    <a:gd name="T71" fmla="*/ 5 h 35"/>
                    <a:gd name="T72" fmla="*/ 32 w 39"/>
                    <a:gd name="T73" fmla="*/ 4 h 35"/>
                    <a:gd name="T74" fmla="*/ 37 w 39"/>
                    <a:gd name="T75" fmla="*/ 13 h 35"/>
                    <a:gd name="T76" fmla="*/ 39 w 39"/>
                    <a:gd name="T77" fmla="*/ 26 h 35"/>
                    <a:gd name="T78" fmla="*/ 39 w 39"/>
                    <a:gd name="T79" fmla="*/ 30 h 35"/>
                    <a:gd name="T80" fmla="*/ 38 w 39"/>
                    <a:gd name="T81" fmla="*/ 31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39" h="35">
                      <a:moveTo>
                        <a:pt x="38" y="31"/>
                      </a:moveTo>
                      <a:cubicBezTo>
                        <a:pt x="38" y="31"/>
                        <a:pt x="38" y="29"/>
                        <a:pt x="38" y="26"/>
                      </a:cubicBezTo>
                      <a:cubicBezTo>
                        <a:pt x="38" y="23"/>
                        <a:pt x="38" y="18"/>
                        <a:pt x="36" y="13"/>
                      </a:cubicBezTo>
                      <a:cubicBezTo>
                        <a:pt x="35" y="10"/>
                        <a:pt x="34" y="7"/>
                        <a:pt x="31" y="5"/>
                      </a:cubicBezTo>
                      <a:cubicBezTo>
                        <a:pt x="30" y="5"/>
                        <a:pt x="28" y="5"/>
                        <a:pt x="27" y="6"/>
                      </a:cubicBezTo>
                      <a:cubicBezTo>
                        <a:pt x="25" y="7"/>
                        <a:pt x="24" y="8"/>
                        <a:pt x="23" y="10"/>
                      </a:cubicBezTo>
                      <a:cubicBezTo>
                        <a:pt x="20" y="17"/>
                        <a:pt x="19" y="26"/>
                        <a:pt x="19" y="35"/>
                      </a:cubicBezTo>
                      <a:cubicBezTo>
                        <a:pt x="18" y="35"/>
                        <a:pt x="18" y="35"/>
                        <a:pt x="18" y="35"/>
                      </a:cubicBezTo>
                      <a:cubicBezTo>
                        <a:pt x="18" y="29"/>
                        <a:pt x="18" y="23"/>
                        <a:pt x="18" y="16"/>
                      </a:cubicBezTo>
                      <a:cubicBezTo>
                        <a:pt x="17" y="14"/>
                        <a:pt x="17" y="11"/>
                        <a:pt x="17" y="9"/>
                      </a:cubicBezTo>
                      <a:cubicBezTo>
                        <a:pt x="16" y="7"/>
                        <a:pt x="15" y="4"/>
                        <a:pt x="13" y="3"/>
                      </a:cubicBezTo>
                      <a:cubicBezTo>
                        <a:pt x="11" y="2"/>
                        <a:pt x="9" y="2"/>
                        <a:pt x="7" y="3"/>
                      </a:cubicBezTo>
                      <a:cubicBezTo>
                        <a:pt x="6" y="4"/>
                        <a:pt x="4" y="6"/>
                        <a:pt x="4" y="8"/>
                      </a:cubicBezTo>
                      <a:cubicBezTo>
                        <a:pt x="3" y="10"/>
                        <a:pt x="3" y="12"/>
                        <a:pt x="3" y="14"/>
                      </a:cubicBezTo>
                      <a:cubicBezTo>
                        <a:pt x="2" y="16"/>
                        <a:pt x="2" y="19"/>
                        <a:pt x="2" y="21"/>
                      </a:cubicBezTo>
                      <a:cubicBezTo>
                        <a:pt x="2" y="25"/>
                        <a:pt x="2" y="28"/>
                        <a:pt x="2" y="32"/>
                      </a:cubicBezTo>
                      <a:cubicBezTo>
                        <a:pt x="1" y="32"/>
                        <a:pt x="1" y="32"/>
                        <a:pt x="1" y="32"/>
                      </a:cubicBezTo>
                      <a:cubicBezTo>
                        <a:pt x="0" y="23"/>
                        <a:pt x="0" y="16"/>
                        <a:pt x="0" y="10"/>
                      </a:cubicBezTo>
                      <a:cubicBezTo>
                        <a:pt x="0" y="8"/>
                        <a:pt x="0" y="6"/>
                        <a:pt x="0" y="4"/>
                      </a:cubicBezTo>
                      <a:cubicBezTo>
                        <a:pt x="0" y="3"/>
                        <a:pt x="0" y="2"/>
                        <a:pt x="0" y="2"/>
                      </a:cubicBezTo>
                      <a:cubicBezTo>
                        <a:pt x="0" y="2"/>
                        <a:pt x="0" y="3"/>
                        <a:pt x="0" y="4"/>
                      </a:cubicBezTo>
                      <a:cubicBezTo>
                        <a:pt x="0" y="6"/>
                        <a:pt x="0" y="8"/>
                        <a:pt x="1" y="10"/>
                      </a:cubicBezTo>
                      <a:cubicBezTo>
                        <a:pt x="1" y="16"/>
                        <a:pt x="1" y="23"/>
                        <a:pt x="2" y="32"/>
                      </a:cubicBezTo>
                      <a:cubicBezTo>
                        <a:pt x="1" y="32"/>
                        <a:pt x="1" y="32"/>
                        <a:pt x="1" y="32"/>
                      </a:cubicBezTo>
                      <a:cubicBezTo>
                        <a:pt x="1" y="28"/>
                        <a:pt x="0" y="25"/>
                        <a:pt x="1" y="20"/>
                      </a:cubicBezTo>
                      <a:cubicBezTo>
                        <a:pt x="1" y="18"/>
                        <a:pt x="1" y="16"/>
                        <a:pt x="1" y="14"/>
                      </a:cubicBezTo>
                      <a:cubicBezTo>
                        <a:pt x="1" y="12"/>
                        <a:pt x="2" y="10"/>
                        <a:pt x="2" y="7"/>
                      </a:cubicBezTo>
                      <a:cubicBezTo>
                        <a:pt x="3" y="5"/>
                        <a:pt x="4" y="3"/>
                        <a:pt x="7" y="2"/>
                      </a:cubicBezTo>
                      <a:cubicBezTo>
                        <a:pt x="8" y="1"/>
                        <a:pt x="9" y="0"/>
                        <a:pt x="10" y="0"/>
                      </a:cubicBezTo>
                      <a:cubicBezTo>
                        <a:pt x="12" y="0"/>
                        <a:pt x="13" y="1"/>
                        <a:pt x="14" y="2"/>
                      </a:cubicBezTo>
                      <a:cubicBezTo>
                        <a:pt x="16" y="3"/>
                        <a:pt x="18" y="6"/>
                        <a:pt x="18" y="8"/>
                      </a:cubicBezTo>
                      <a:cubicBezTo>
                        <a:pt x="19" y="11"/>
                        <a:pt x="19" y="14"/>
                        <a:pt x="19" y="16"/>
                      </a:cubicBezTo>
                      <a:cubicBezTo>
                        <a:pt x="20" y="23"/>
                        <a:pt x="20" y="29"/>
                        <a:pt x="19" y="35"/>
                      </a:cubicBezTo>
                      <a:cubicBezTo>
                        <a:pt x="18" y="35"/>
                        <a:pt x="18" y="35"/>
                        <a:pt x="18" y="35"/>
                      </a:cubicBezTo>
                      <a:cubicBezTo>
                        <a:pt x="18" y="25"/>
                        <a:pt x="18" y="16"/>
                        <a:pt x="22" y="9"/>
                      </a:cubicBezTo>
                      <a:cubicBezTo>
                        <a:pt x="23" y="7"/>
                        <a:pt x="24" y="6"/>
                        <a:pt x="26" y="5"/>
                      </a:cubicBezTo>
                      <a:cubicBezTo>
                        <a:pt x="28" y="4"/>
                        <a:pt x="30" y="3"/>
                        <a:pt x="32" y="4"/>
                      </a:cubicBezTo>
                      <a:cubicBezTo>
                        <a:pt x="35" y="7"/>
                        <a:pt x="36" y="10"/>
                        <a:pt x="37" y="13"/>
                      </a:cubicBezTo>
                      <a:cubicBezTo>
                        <a:pt x="38" y="18"/>
                        <a:pt x="39" y="23"/>
                        <a:pt x="39" y="26"/>
                      </a:cubicBezTo>
                      <a:cubicBezTo>
                        <a:pt x="39" y="28"/>
                        <a:pt x="39" y="29"/>
                        <a:pt x="39" y="30"/>
                      </a:cubicBezTo>
                      <a:cubicBezTo>
                        <a:pt x="38" y="31"/>
                        <a:pt x="38" y="31"/>
                        <a:pt x="38" y="31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82" name="任意多边形 175">
                  <a:extLst>
                    <a:ext uri="{FF2B5EF4-FFF2-40B4-BE49-F238E27FC236}">
                      <a16:creationId xmlns:a16="http://schemas.microsoft.com/office/drawing/2014/main" id="{AD5607E1-40A3-48C6-A7F1-D07364941781}"/>
                    </a:ext>
                  </a:extLst>
                </p:cNvPr>
                <p:cNvSpPr/>
                <p:nvPr/>
              </p:nvSpPr>
              <p:spPr bwMode="auto">
                <a:xfrm>
                  <a:off x="5168107" y="3271046"/>
                  <a:ext cx="66675" cy="84138"/>
                </a:xfrm>
                <a:custGeom>
                  <a:avLst/>
                  <a:gdLst>
                    <a:gd name="T0" fmla="*/ 25 w 25"/>
                    <a:gd name="T1" fmla="*/ 29 h 31"/>
                    <a:gd name="T2" fmla="*/ 23 w 25"/>
                    <a:gd name="T3" fmla="*/ 30 h 31"/>
                    <a:gd name="T4" fmla="*/ 17 w 25"/>
                    <a:gd name="T5" fmla="*/ 31 h 31"/>
                    <a:gd name="T6" fmla="*/ 8 w 25"/>
                    <a:gd name="T7" fmla="*/ 29 h 31"/>
                    <a:gd name="T8" fmla="*/ 1 w 25"/>
                    <a:gd name="T9" fmla="*/ 19 h 31"/>
                    <a:gd name="T10" fmla="*/ 3 w 25"/>
                    <a:gd name="T11" fmla="*/ 8 h 31"/>
                    <a:gd name="T12" fmla="*/ 10 w 25"/>
                    <a:gd name="T13" fmla="*/ 1 h 31"/>
                    <a:gd name="T14" fmla="*/ 16 w 25"/>
                    <a:gd name="T15" fmla="*/ 0 h 31"/>
                    <a:gd name="T16" fmla="*/ 18 w 25"/>
                    <a:gd name="T17" fmla="*/ 0 h 31"/>
                    <a:gd name="T18" fmla="*/ 10 w 25"/>
                    <a:gd name="T19" fmla="*/ 2 h 31"/>
                    <a:gd name="T20" fmla="*/ 4 w 25"/>
                    <a:gd name="T21" fmla="*/ 8 h 31"/>
                    <a:gd name="T22" fmla="*/ 3 w 25"/>
                    <a:gd name="T23" fmla="*/ 19 h 31"/>
                    <a:gd name="T24" fmla="*/ 9 w 25"/>
                    <a:gd name="T25" fmla="*/ 28 h 31"/>
                    <a:gd name="T26" fmla="*/ 17 w 25"/>
                    <a:gd name="T27" fmla="*/ 30 h 31"/>
                    <a:gd name="T28" fmla="*/ 25 w 25"/>
                    <a:gd name="T29" fmla="*/ 29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25" h="31">
                      <a:moveTo>
                        <a:pt x="25" y="29"/>
                      </a:moveTo>
                      <a:cubicBezTo>
                        <a:pt x="25" y="29"/>
                        <a:pt x="25" y="29"/>
                        <a:pt x="23" y="30"/>
                      </a:cubicBezTo>
                      <a:cubicBezTo>
                        <a:pt x="22" y="31"/>
                        <a:pt x="20" y="31"/>
                        <a:pt x="17" y="31"/>
                      </a:cubicBezTo>
                      <a:cubicBezTo>
                        <a:pt x="14" y="31"/>
                        <a:pt x="11" y="31"/>
                        <a:pt x="8" y="29"/>
                      </a:cubicBezTo>
                      <a:cubicBezTo>
                        <a:pt x="5" y="27"/>
                        <a:pt x="2" y="23"/>
                        <a:pt x="1" y="19"/>
                      </a:cubicBezTo>
                      <a:cubicBezTo>
                        <a:pt x="0" y="15"/>
                        <a:pt x="1" y="11"/>
                        <a:pt x="3" y="8"/>
                      </a:cubicBezTo>
                      <a:cubicBezTo>
                        <a:pt x="5" y="5"/>
                        <a:pt x="7" y="2"/>
                        <a:pt x="10" y="1"/>
                      </a:cubicBezTo>
                      <a:cubicBezTo>
                        <a:pt x="12" y="0"/>
                        <a:pt x="15" y="0"/>
                        <a:pt x="16" y="0"/>
                      </a:cubicBezTo>
                      <a:cubicBezTo>
                        <a:pt x="18" y="0"/>
                        <a:pt x="18" y="0"/>
                        <a:pt x="18" y="0"/>
                      </a:cubicBezTo>
                      <a:cubicBezTo>
                        <a:pt x="18" y="0"/>
                        <a:pt x="15" y="0"/>
                        <a:pt x="10" y="2"/>
                      </a:cubicBezTo>
                      <a:cubicBezTo>
                        <a:pt x="8" y="3"/>
                        <a:pt x="6" y="6"/>
                        <a:pt x="4" y="8"/>
                      </a:cubicBezTo>
                      <a:cubicBezTo>
                        <a:pt x="3" y="11"/>
                        <a:pt x="2" y="15"/>
                        <a:pt x="3" y="19"/>
                      </a:cubicBezTo>
                      <a:cubicBezTo>
                        <a:pt x="4" y="23"/>
                        <a:pt x="6" y="26"/>
                        <a:pt x="9" y="28"/>
                      </a:cubicBezTo>
                      <a:cubicBezTo>
                        <a:pt x="12" y="30"/>
                        <a:pt x="15" y="30"/>
                        <a:pt x="17" y="30"/>
                      </a:cubicBezTo>
                      <a:cubicBezTo>
                        <a:pt x="22" y="30"/>
                        <a:pt x="25" y="28"/>
                        <a:pt x="25" y="29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83" name="任意多边形 176">
                  <a:extLst>
                    <a:ext uri="{FF2B5EF4-FFF2-40B4-BE49-F238E27FC236}">
                      <a16:creationId xmlns:a16="http://schemas.microsoft.com/office/drawing/2014/main" id="{2B5D776B-8432-40F4-BAEA-AB3E053AA4AF}"/>
                    </a:ext>
                  </a:extLst>
                </p:cNvPr>
                <p:cNvSpPr/>
                <p:nvPr/>
              </p:nvSpPr>
              <p:spPr bwMode="auto">
                <a:xfrm>
                  <a:off x="5203032" y="3151983"/>
                  <a:ext cx="58738" cy="84138"/>
                </a:xfrm>
                <a:custGeom>
                  <a:avLst/>
                  <a:gdLst>
                    <a:gd name="T0" fmla="*/ 22 w 22"/>
                    <a:gd name="T1" fmla="*/ 27 h 31"/>
                    <a:gd name="T2" fmla="*/ 4 w 22"/>
                    <a:gd name="T3" fmla="*/ 30 h 31"/>
                    <a:gd name="T4" fmla="*/ 1 w 22"/>
                    <a:gd name="T5" fmla="*/ 31 h 31"/>
                    <a:gd name="T6" fmla="*/ 3 w 22"/>
                    <a:gd name="T7" fmla="*/ 29 h 31"/>
                    <a:gd name="T8" fmla="*/ 13 w 22"/>
                    <a:gd name="T9" fmla="*/ 17 h 31"/>
                    <a:gd name="T10" fmla="*/ 15 w 22"/>
                    <a:gd name="T11" fmla="*/ 5 h 31"/>
                    <a:gd name="T12" fmla="*/ 12 w 22"/>
                    <a:gd name="T13" fmla="*/ 1 h 31"/>
                    <a:gd name="T14" fmla="*/ 8 w 22"/>
                    <a:gd name="T15" fmla="*/ 3 h 31"/>
                    <a:gd name="T16" fmla="*/ 2 w 22"/>
                    <a:gd name="T17" fmla="*/ 7 h 31"/>
                    <a:gd name="T18" fmla="*/ 1 w 22"/>
                    <a:gd name="T19" fmla="*/ 9 h 31"/>
                    <a:gd name="T20" fmla="*/ 2 w 22"/>
                    <a:gd name="T21" fmla="*/ 7 h 31"/>
                    <a:gd name="T22" fmla="*/ 7 w 22"/>
                    <a:gd name="T23" fmla="*/ 2 h 31"/>
                    <a:gd name="T24" fmla="*/ 12 w 22"/>
                    <a:gd name="T25" fmla="*/ 0 h 31"/>
                    <a:gd name="T26" fmla="*/ 15 w 22"/>
                    <a:gd name="T27" fmla="*/ 1 h 31"/>
                    <a:gd name="T28" fmla="*/ 17 w 22"/>
                    <a:gd name="T29" fmla="*/ 4 h 31"/>
                    <a:gd name="T30" fmla="*/ 15 w 22"/>
                    <a:gd name="T31" fmla="*/ 18 h 31"/>
                    <a:gd name="T32" fmla="*/ 4 w 22"/>
                    <a:gd name="T33" fmla="*/ 30 h 31"/>
                    <a:gd name="T34" fmla="*/ 4 w 22"/>
                    <a:gd name="T35" fmla="*/ 29 h 31"/>
                    <a:gd name="T36" fmla="*/ 17 w 22"/>
                    <a:gd name="T37" fmla="*/ 27 h 31"/>
                    <a:gd name="T38" fmla="*/ 22 w 22"/>
                    <a:gd name="T39" fmla="*/ 27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22" h="31">
                      <a:moveTo>
                        <a:pt x="22" y="27"/>
                      </a:moveTo>
                      <a:cubicBezTo>
                        <a:pt x="22" y="28"/>
                        <a:pt x="14" y="27"/>
                        <a:pt x="4" y="30"/>
                      </a:cubicBezTo>
                      <a:cubicBezTo>
                        <a:pt x="1" y="31"/>
                        <a:pt x="1" y="31"/>
                        <a:pt x="1" y="31"/>
                      </a:cubicBezTo>
                      <a:cubicBezTo>
                        <a:pt x="3" y="29"/>
                        <a:pt x="3" y="29"/>
                        <a:pt x="3" y="29"/>
                      </a:cubicBezTo>
                      <a:cubicBezTo>
                        <a:pt x="7" y="26"/>
                        <a:pt x="11" y="22"/>
                        <a:pt x="13" y="17"/>
                      </a:cubicBezTo>
                      <a:cubicBezTo>
                        <a:pt x="15" y="13"/>
                        <a:pt x="16" y="8"/>
                        <a:pt x="15" y="5"/>
                      </a:cubicBezTo>
                      <a:cubicBezTo>
                        <a:pt x="15" y="3"/>
                        <a:pt x="14" y="1"/>
                        <a:pt x="12" y="1"/>
                      </a:cubicBezTo>
                      <a:cubicBezTo>
                        <a:pt x="11" y="1"/>
                        <a:pt x="9" y="2"/>
                        <a:pt x="8" y="3"/>
                      </a:cubicBezTo>
                      <a:cubicBezTo>
                        <a:pt x="5" y="4"/>
                        <a:pt x="3" y="6"/>
                        <a:pt x="2" y="7"/>
                      </a:cubicBezTo>
                      <a:cubicBezTo>
                        <a:pt x="1" y="8"/>
                        <a:pt x="1" y="9"/>
                        <a:pt x="1" y="9"/>
                      </a:cubicBezTo>
                      <a:cubicBezTo>
                        <a:pt x="0" y="9"/>
                        <a:pt x="1" y="8"/>
                        <a:pt x="2" y="7"/>
                      </a:cubicBezTo>
                      <a:cubicBezTo>
                        <a:pt x="3" y="5"/>
                        <a:pt x="4" y="3"/>
                        <a:pt x="7" y="2"/>
                      </a:cubicBezTo>
                      <a:cubicBezTo>
                        <a:pt x="9" y="1"/>
                        <a:pt x="10" y="0"/>
                        <a:pt x="12" y="0"/>
                      </a:cubicBezTo>
                      <a:cubicBezTo>
                        <a:pt x="13" y="0"/>
                        <a:pt x="14" y="1"/>
                        <a:pt x="15" y="1"/>
                      </a:cubicBezTo>
                      <a:cubicBezTo>
                        <a:pt x="16" y="2"/>
                        <a:pt x="16" y="3"/>
                        <a:pt x="17" y="4"/>
                      </a:cubicBezTo>
                      <a:cubicBezTo>
                        <a:pt x="18" y="9"/>
                        <a:pt x="17" y="13"/>
                        <a:pt x="15" y="18"/>
                      </a:cubicBezTo>
                      <a:cubicBezTo>
                        <a:pt x="12" y="23"/>
                        <a:pt x="8" y="27"/>
                        <a:pt x="4" y="30"/>
                      </a:cubicBezTo>
                      <a:cubicBezTo>
                        <a:pt x="4" y="29"/>
                        <a:pt x="4" y="29"/>
                        <a:pt x="4" y="29"/>
                      </a:cubicBezTo>
                      <a:cubicBezTo>
                        <a:pt x="9" y="27"/>
                        <a:pt x="13" y="27"/>
                        <a:pt x="17" y="27"/>
                      </a:cubicBezTo>
                      <a:cubicBezTo>
                        <a:pt x="20" y="27"/>
                        <a:pt x="22" y="27"/>
                        <a:pt x="22" y="27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23" name="组合 422">
                <a:extLst>
                  <a:ext uri="{FF2B5EF4-FFF2-40B4-BE49-F238E27FC236}">
                    <a16:creationId xmlns:a16="http://schemas.microsoft.com/office/drawing/2014/main" id="{CE93A438-1A93-4ABF-B968-29089A8F1602}"/>
                  </a:ext>
                </a:extLst>
              </p:cNvPr>
              <p:cNvGrpSpPr/>
              <p:nvPr/>
            </p:nvGrpSpPr>
            <p:grpSpPr>
              <a:xfrm>
                <a:off x="8112920" y="2928145"/>
                <a:ext cx="671513" cy="698500"/>
                <a:chOff x="14766928" y="2463802"/>
                <a:chExt cx="671513" cy="698500"/>
              </a:xfrm>
            </p:grpSpPr>
            <p:sp>
              <p:nvSpPr>
                <p:cNvPr id="757" name="任意多边形 962">
                  <a:extLst>
                    <a:ext uri="{FF2B5EF4-FFF2-40B4-BE49-F238E27FC236}">
                      <a16:creationId xmlns:a16="http://schemas.microsoft.com/office/drawing/2014/main" id="{65AB6B55-AB9D-4EB8-96CE-58E624A67037}"/>
                    </a:ext>
                  </a:extLst>
                </p:cNvPr>
                <p:cNvSpPr/>
                <p:nvPr/>
              </p:nvSpPr>
              <p:spPr bwMode="auto">
                <a:xfrm>
                  <a:off x="14779628" y="2544765"/>
                  <a:ext cx="566738" cy="617537"/>
                </a:xfrm>
                <a:custGeom>
                  <a:avLst/>
                  <a:gdLst>
                    <a:gd name="T0" fmla="*/ 4 w 210"/>
                    <a:gd name="T1" fmla="*/ 128 h 229"/>
                    <a:gd name="T2" fmla="*/ 0 w 210"/>
                    <a:gd name="T3" fmla="*/ 137 h 229"/>
                    <a:gd name="T4" fmla="*/ 82 w 210"/>
                    <a:gd name="T5" fmla="*/ 172 h 229"/>
                    <a:gd name="T6" fmla="*/ 85 w 210"/>
                    <a:gd name="T7" fmla="*/ 178 h 229"/>
                    <a:gd name="T8" fmla="*/ 97 w 210"/>
                    <a:gd name="T9" fmla="*/ 185 h 229"/>
                    <a:gd name="T10" fmla="*/ 105 w 210"/>
                    <a:gd name="T11" fmla="*/ 185 h 229"/>
                    <a:gd name="T12" fmla="*/ 163 w 210"/>
                    <a:gd name="T13" fmla="*/ 218 h 229"/>
                    <a:gd name="T14" fmla="*/ 172 w 210"/>
                    <a:gd name="T15" fmla="*/ 229 h 229"/>
                    <a:gd name="T16" fmla="*/ 210 w 210"/>
                    <a:gd name="T17" fmla="*/ 99 h 229"/>
                    <a:gd name="T18" fmla="*/ 83 w 210"/>
                    <a:gd name="T19" fmla="*/ 0 h 229"/>
                    <a:gd name="T20" fmla="*/ 4 w 210"/>
                    <a:gd name="T21" fmla="*/ 128 h 2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10" h="229">
                      <a:moveTo>
                        <a:pt x="4" y="128"/>
                      </a:moveTo>
                      <a:cubicBezTo>
                        <a:pt x="0" y="137"/>
                        <a:pt x="0" y="137"/>
                        <a:pt x="0" y="137"/>
                      </a:cubicBezTo>
                      <a:cubicBezTo>
                        <a:pt x="0" y="137"/>
                        <a:pt x="60" y="142"/>
                        <a:pt x="82" y="172"/>
                      </a:cubicBezTo>
                      <a:cubicBezTo>
                        <a:pt x="82" y="174"/>
                        <a:pt x="83" y="177"/>
                        <a:pt x="85" y="178"/>
                      </a:cubicBezTo>
                      <a:cubicBezTo>
                        <a:pt x="97" y="185"/>
                        <a:pt x="97" y="185"/>
                        <a:pt x="97" y="185"/>
                      </a:cubicBezTo>
                      <a:cubicBezTo>
                        <a:pt x="99" y="187"/>
                        <a:pt x="102" y="187"/>
                        <a:pt x="105" y="185"/>
                      </a:cubicBezTo>
                      <a:cubicBezTo>
                        <a:pt x="105" y="185"/>
                        <a:pt x="141" y="186"/>
                        <a:pt x="163" y="218"/>
                      </a:cubicBezTo>
                      <a:cubicBezTo>
                        <a:pt x="172" y="229"/>
                        <a:pt x="172" y="229"/>
                        <a:pt x="172" y="229"/>
                      </a:cubicBezTo>
                      <a:cubicBezTo>
                        <a:pt x="210" y="99"/>
                        <a:pt x="210" y="99"/>
                        <a:pt x="210" y="99"/>
                      </a:cubicBezTo>
                      <a:cubicBezTo>
                        <a:pt x="83" y="0"/>
                        <a:pt x="83" y="0"/>
                        <a:pt x="83" y="0"/>
                      </a:cubicBezTo>
                      <a:lnTo>
                        <a:pt x="4" y="128"/>
                      </a:lnTo>
                      <a:close/>
                    </a:path>
                  </a:pathLst>
                </a:custGeom>
                <a:solidFill>
                  <a:srgbClr val="E0E0E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58" name="任意多边形 963">
                  <a:extLst>
                    <a:ext uri="{FF2B5EF4-FFF2-40B4-BE49-F238E27FC236}">
                      <a16:creationId xmlns:a16="http://schemas.microsoft.com/office/drawing/2014/main" id="{325E8717-4943-4FDD-90F9-94881A7EFC88}"/>
                    </a:ext>
                  </a:extLst>
                </p:cNvPr>
                <p:cNvSpPr/>
                <p:nvPr/>
              </p:nvSpPr>
              <p:spPr bwMode="auto">
                <a:xfrm>
                  <a:off x="14766928" y="2792415"/>
                  <a:ext cx="339725" cy="234950"/>
                </a:xfrm>
                <a:custGeom>
                  <a:avLst/>
                  <a:gdLst>
                    <a:gd name="T0" fmla="*/ 8 w 126"/>
                    <a:gd name="T1" fmla="*/ 18 h 87"/>
                    <a:gd name="T2" fmla="*/ 0 w 126"/>
                    <a:gd name="T3" fmla="*/ 35 h 87"/>
                    <a:gd name="T4" fmla="*/ 97 w 126"/>
                    <a:gd name="T5" fmla="*/ 87 h 87"/>
                    <a:gd name="T6" fmla="*/ 126 w 126"/>
                    <a:gd name="T7" fmla="*/ 0 h 87"/>
                    <a:gd name="T8" fmla="*/ 8 w 126"/>
                    <a:gd name="T9" fmla="*/ 18 h 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6" h="87">
                      <a:moveTo>
                        <a:pt x="8" y="18"/>
                      </a:moveTo>
                      <a:cubicBezTo>
                        <a:pt x="0" y="35"/>
                        <a:pt x="0" y="35"/>
                        <a:pt x="0" y="35"/>
                      </a:cubicBezTo>
                      <a:cubicBezTo>
                        <a:pt x="0" y="35"/>
                        <a:pt x="64" y="31"/>
                        <a:pt x="97" y="87"/>
                      </a:cubicBezTo>
                      <a:cubicBezTo>
                        <a:pt x="126" y="0"/>
                        <a:pt x="126" y="0"/>
                        <a:pt x="126" y="0"/>
                      </a:cubicBezTo>
                      <a:cubicBezTo>
                        <a:pt x="126" y="0"/>
                        <a:pt x="20" y="3"/>
                        <a:pt x="8" y="18"/>
                      </a:cubicBezTo>
                      <a:close/>
                    </a:path>
                  </a:pathLst>
                </a:custGeom>
                <a:solidFill>
                  <a:srgbClr val="EBEBE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59" name="任意多边形 964">
                  <a:extLst>
                    <a:ext uri="{FF2B5EF4-FFF2-40B4-BE49-F238E27FC236}">
                      <a16:creationId xmlns:a16="http://schemas.microsoft.com/office/drawing/2014/main" id="{DD99AE39-E4EB-4504-9D7A-446ABCF0AAF5}"/>
                    </a:ext>
                  </a:extLst>
                </p:cNvPr>
                <p:cNvSpPr/>
                <p:nvPr/>
              </p:nvSpPr>
              <p:spPr bwMode="auto">
                <a:xfrm>
                  <a:off x="14770103" y="2463802"/>
                  <a:ext cx="414338" cy="563562"/>
                </a:xfrm>
                <a:custGeom>
                  <a:avLst/>
                  <a:gdLst>
                    <a:gd name="T0" fmla="*/ 60 w 154"/>
                    <a:gd name="T1" fmla="*/ 15 h 209"/>
                    <a:gd name="T2" fmla="*/ 154 w 154"/>
                    <a:gd name="T3" fmla="*/ 86 h 209"/>
                    <a:gd name="T4" fmla="*/ 96 w 154"/>
                    <a:gd name="T5" fmla="*/ 209 h 209"/>
                    <a:gd name="T6" fmla="*/ 0 w 154"/>
                    <a:gd name="T7" fmla="*/ 141 h 209"/>
                    <a:gd name="T8" fmla="*/ 60 w 154"/>
                    <a:gd name="T9" fmla="*/ 15 h 20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54" h="209">
                      <a:moveTo>
                        <a:pt x="60" y="15"/>
                      </a:moveTo>
                      <a:cubicBezTo>
                        <a:pt x="60" y="15"/>
                        <a:pt x="142" y="0"/>
                        <a:pt x="154" y="86"/>
                      </a:cubicBezTo>
                      <a:cubicBezTo>
                        <a:pt x="96" y="209"/>
                        <a:pt x="96" y="209"/>
                        <a:pt x="96" y="209"/>
                      </a:cubicBezTo>
                      <a:cubicBezTo>
                        <a:pt x="96" y="209"/>
                        <a:pt x="71" y="127"/>
                        <a:pt x="0" y="141"/>
                      </a:cubicBezTo>
                      <a:lnTo>
                        <a:pt x="60" y="15"/>
                      </a:lnTo>
                      <a:close/>
                    </a:path>
                  </a:pathLst>
                </a:custGeom>
                <a:solidFill>
                  <a:srgbClr val="F5F5F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60" name="任意多边形 965">
                  <a:extLst>
                    <a:ext uri="{FF2B5EF4-FFF2-40B4-BE49-F238E27FC236}">
                      <a16:creationId xmlns:a16="http://schemas.microsoft.com/office/drawing/2014/main" id="{D7075BEE-6D59-44B9-B7C4-0612449120E2}"/>
                    </a:ext>
                  </a:extLst>
                </p:cNvPr>
                <p:cNvSpPr/>
                <p:nvPr/>
              </p:nvSpPr>
              <p:spPr bwMode="auto">
                <a:xfrm>
                  <a:off x="15028866" y="2706690"/>
                  <a:ext cx="355600" cy="444500"/>
                </a:xfrm>
                <a:custGeom>
                  <a:avLst/>
                  <a:gdLst>
                    <a:gd name="T0" fmla="*/ 0 w 132"/>
                    <a:gd name="T1" fmla="*/ 119 h 165"/>
                    <a:gd name="T2" fmla="*/ 86 w 132"/>
                    <a:gd name="T3" fmla="*/ 165 h 165"/>
                    <a:gd name="T4" fmla="*/ 132 w 132"/>
                    <a:gd name="T5" fmla="*/ 50 h 165"/>
                    <a:gd name="T6" fmla="*/ 56 w 132"/>
                    <a:gd name="T7" fmla="*/ 0 h 165"/>
                    <a:gd name="T8" fmla="*/ 0 w 132"/>
                    <a:gd name="T9" fmla="*/ 119 h 1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2" h="165">
                      <a:moveTo>
                        <a:pt x="0" y="119"/>
                      </a:moveTo>
                      <a:cubicBezTo>
                        <a:pt x="0" y="119"/>
                        <a:pt x="67" y="112"/>
                        <a:pt x="86" y="165"/>
                      </a:cubicBezTo>
                      <a:cubicBezTo>
                        <a:pt x="132" y="50"/>
                        <a:pt x="132" y="50"/>
                        <a:pt x="132" y="50"/>
                      </a:cubicBezTo>
                      <a:cubicBezTo>
                        <a:pt x="56" y="0"/>
                        <a:pt x="56" y="0"/>
                        <a:pt x="56" y="0"/>
                      </a:cubicBezTo>
                      <a:lnTo>
                        <a:pt x="0" y="119"/>
                      </a:lnTo>
                      <a:close/>
                    </a:path>
                  </a:pathLst>
                </a:custGeom>
                <a:solidFill>
                  <a:srgbClr val="EBEBE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61" name="任意多边形 966">
                  <a:extLst>
                    <a:ext uri="{FF2B5EF4-FFF2-40B4-BE49-F238E27FC236}">
                      <a16:creationId xmlns:a16="http://schemas.microsoft.com/office/drawing/2014/main" id="{232F1879-9BA6-42FB-81EB-1B852992484C}"/>
                    </a:ext>
                  </a:extLst>
                </p:cNvPr>
                <p:cNvSpPr/>
                <p:nvPr/>
              </p:nvSpPr>
              <p:spPr bwMode="auto">
                <a:xfrm>
                  <a:off x="15028866" y="2614615"/>
                  <a:ext cx="409575" cy="417512"/>
                </a:xfrm>
                <a:custGeom>
                  <a:avLst/>
                  <a:gdLst>
                    <a:gd name="T0" fmla="*/ 57 w 152"/>
                    <a:gd name="T1" fmla="*/ 30 h 155"/>
                    <a:gd name="T2" fmla="*/ 130 w 152"/>
                    <a:gd name="T3" fmla="*/ 23 h 155"/>
                    <a:gd name="T4" fmla="*/ 152 w 152"/>
                    <a:gd name="T5" fmla="*/ 38 h 155"/>
                    <a:gd name="T6" fmla="*/ 108 w 152"/>
                    <a:gd name="T7" fmla="*/ 155 h 155"/>
                    <a:gd name="T8" fmla="*/ 0 w 152"/>
                    <a:gd name="T9" fmla="*/ 153 h 155"/>
                    <a:gd name="T10" fmla="*/ 57 w 152"/>
                    <a:gd name="T11" fmla="*/ 30 h 1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52" h="155">
                      <a:moveTo>
                        <a:pt x="57" y="30"/>
                      </a:moveTo>
                      <a:cubicBezTo>
                        <a:pt x="57" y="30"/>
                        <a:pt x="95" y="0"/>
                        <a:pt x="130" y="23"/>
                      </a:cubicBezTo>
                      <a:cubicBezTo>
                        <a:pt x="152" y="38"/>
                        <a:pt x="152" y="38"/>
                        <a:pt x="152" y="38"/>
                      </a:cubicBezTo>
                      <a:cubicBezTo>
                        <a:pt x="108" y="155"/>
                        <a:pt x="108" y="155"/>
                        <a:pt x="108" y="155"/>
                      </a:cubicBezTo>
                      <a:cubicBezTo>
                        <a:pt x="108" y="155"/>
                        <a:pt x="53" y="119"/>
                        <a:pt x="0" y="153"/>
                      </a:cubicBezTo>
                      <a:lnTo>
                        <a:pt x="57" y="30"/>
                      </a:lnTo>
                      <a:close/>
                    </a:path>
                  </a:pathLst>
                </a:custGeom>
                <a:solidFill>
                  <a:srgbClr val="F5F5F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62" name="任意多边形 967">
                  <a:extLst>
                    <a:ext uri="{FF2B5EF4-FFF2-40B4-BE49-F238E27FC236}">
                      <a16:creationId xmlns:a16="http://schemas.microsoft.com/office/drawing/2014/main" id="{9BD6B7C3-0ED5-4519-933D-C4E84403825A}"/>
                    </a:ext>
                  </a:extLst>
                </p:cNvPr>
                <p:cNvSpPr/>
                <p:nvPr/>
              </p:nvSpPr>
              <p:spPr bwMode="auto">
                <a:xfrm>
                  <a:off x="15028866" y="2695577"/>
                  <a:ext cx="152400" cy="331787"/>
                </a:xfrm>
                <a:custGeom>
                  <a:avLst/>
                  <a:gdLst>
                    <a:gd name="T0" fmla="*/ 0 w 57"/>
                    <a:gd name="T1" fmla="*/ 123 h 123"/>
                    <a:gd name="T2" fmla="*/ 2 w 57"/>
                    <a:gd name="T3" fmla="*/ 118 h 123"/>
                    <a:gd name="T4" fmla="*/ 8 w 57"/>
                    <a:gd name="T5" fmla="*/ 104 h 123"/>
                    <a:gd name="T6" fmla="*/ 28 w 57"/>
                    <a:gd name="T7" fmla="*/ 61 h 123"/>
                    <a:gd name="T8" fmla="*/ 48 w 57"/>
                    <a:gd name="T9" fmla="*/ 18 h 123"/>
                    <a:gd name="T10" fmla="*/ 54 w 57"/>
                    <a:gd name="T11" fmla="*/ 4 h 123"/>
                    <a:gd name="T12" fmla="*/ 56 w 57"/>
                    <a:gd name="T13" fmla="*/ 0 h 123"/>
                    <a:gd name="T14" fmla="*/ 55 w 57"/>
                    <a:gd name="T15" fmla="*/ 5 h 123"/>
                    <a:gd name="T16" fmla="*/ 49 w 57"/>
                    <a:gd name="T17" fmla="*/ 18 h 123"/>
                    <a:gd name="T18" fmla="*/ 30 w 57"/>
                    <a:gd name="T19" fmla="*/ 62 h 123"/>
                    <a:gd name="T20" fmla="*/ 9 w 57"/>
                    <a:gd name="T21" fmla="*/ 105 h 123"/>
                    <a:gd name="T22" fmla="*/ 3 w 57"/>
                    <a:gd name="T23" fmla="*/ 118 h 123"/>
                    <a:gd name="T24" fmla="*/ 0 w 57"/>
                    <a:gd name="T25" fmla="*/ 123 h 1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57" h="123">
                      <a:moveTo>
                        <a:pt x="0" y="123"/>
                      </a:moveTo>
                      <a:cubicBezTo>
                        <a:pt x="0" y="123"/>
                        <a:pt x="1" y="121"/>
                        <a:pt x="2" y="118"/>
                      </a:cubicBezTo>
                      <a:cubicBezTo>
                        <a:pt x="4" y="114"/>
                        <a:pt x="6" y="110"/>
                        <a:pt x="8" y="104"/>
                      </a:cubicBezTo>
                      <a:cubicBezTo>
                        <a:pt x="13" y="93"/>
                        <a:pt x="20" y="78"/>
                        <a:pt x="28" y="61"/>
                      </a:cubicBezTo>
                      <a:cubicBezTo>
                        <a:pt x="36" y="44"/>
                        <a:pt x="43" y="29"/>
                        <a:pt x="48" y="18"/>
                      </a:cubicBezTo>
                      <a:cubicBezTo>
                        <a:pt x="50" y="12"/>
                        <a:pt x="52" y="8"/>
                        <a:pt x="54" y="4"/>
                      </a:cubicBezTo>
                      <a:cubicBezTo>
                        <a:pt x="55" y="1"/>
                        <a:pt x="56" y="0"/>
                        <a:pt x="56" y="0"/>
                      </a:cubicBezTo>
                      <a:cubicBezTo>
                        <a:pt x="57" y="0"/>
                        <a:pt x="56" y="2"/>
                        <a:pt x="55" y="5"/>
                      </a:cubicBezTo>
                      <a:cubicBezTo>
                        <a:pt x="54" y="8"/>
                        <a:pt x="52" y="13"/>
                        <a:pt x="49" y="18"/>
                      </a:cubicBezTo>
                      <a:cubicBezTo>
                        <a:pt x="45" y="29"/>
                        <a:pt x="38" y="45"/>
                        <a:pt x="30" y="62"/>
                      </a:cubicBezTo>
                      <a:cubicBezTo>
                        <a:pt x="22" y="79"/>
                        <a:pt x="15" y="94"/>
                        <a:pt x="9" y="105"/>
                      </a:cubicBezTo>
                      <a:cubicBezTo>
                        <a:pt x="7" y="111"/>
                        <a:pt x="4" y="115"/>
                        <a:pt x="3" y="118"/>
                      </a:cubicBezTo>
                      <a:cubicBezTo>
                        <a:pt x="1" y="121"/>
                        <a:pt x="0" y="123"/>
                        <a:pt x="0" y="123"/>
                      </a:cubicBezTo>
                      <a:close/>
                    </a:path>
                  </a:pathLst>
                </a:custGeom>
                <a:solidFill>
                  <a:srgbClr val="E0E0E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63" name="任意多边形 968">
                  <a:extLst>
                    <a:ext uri="{FF2B5EF4-FFF2-40B4-BE49-F238E27FC236}">
                      <a16:creationId xmlns:a16="http://schemas.microsoft.com/office/drawing/2014/main" id="{8708036E-A73D-4E56-BC08-401145F9DF6C}"/>
                    </a:ext>
                  </a:extLst>
                </p:cNvPr>
                <p:cNvSpPr/>
                <p:nvPr/>
              </p:nvSpPr>
              <p:spPr bwMode="auto">
                <a:xfrm>
                  <a:off x="15187616" y="2708277"/>
                  <a:ext cx="190500" cy="41275"/>
                </a:xfrm>
                <a:custGeom>
                  <a:avLst/>
                  <a:gdLst>
                    <a:gd name="T0" fmla="*/ 71 w 71"/>
                    <a:gd name="T1" fmla="*/ 15 h 15"/>
                    <a:gd name="T2" fmla="*/ 61 w 71"/>
                    <a:gd name="T3" fmla="*/ 9 h 15"/>
                    <a:gd name="T4" fmla="*/ 36 w 71"/>
                    <a:gd name="T5" fmla="*/ 3 h 15"/>
                    <a:gd name="T6" fmla="*/ 10 w 71"/>
                    <a:gd name="T7" fmla="*/ 6 h 15"/>
                    <a:gd name="T8" fmla="*/ 0 w 71"/>
                    <a:gd name="T9" fmla="*/ 9 h 15"/>
                    <a:gd name="T10" fmla="*/ 2 w 71"/>
                    <a:gd name="T11" fmla="*/ 8 h 15"/>
                    <a:gd name="T12" fmla="*/ 10 w 71"/>
                    <a:gd name="T13" fmla="*/ 4 h 15"/>
                    <a:gd name="T14" fmla="*/ 36 w 71"/>
                    <a:gd name="T15" fmla="*/ 0 h 15"/>
                    <a:gd name="T16" fmla="*/ 62 w 71"/>
                    <a:gd name="T17" fmla="*/ 8 h 15"/>
                    <a:gd name="T18" fmla="*/ 69 w 71"/>
                    <a:gd name="T19" fmla="*/ 13 h 15"/>
                    <a:gd name="T20" fmla="*/ 71 w 71"/>
                    <a:gd name="T21" fmla="*/ 15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71" h="15">
                      <a:moveTo>
                        <a:pt x="71" y="15"/>
                      </a:moveTo>
                      <a:cubicBezTo>
                        <a:pt x="71" y="15"/>
                        <a:pt x="67" y="12"/>
                        <a:pt x="61" y="9"/>
                      </a:cubicBezTo>
                      <a:cubicBezTo>
                        <a:pt x="55" y="6"/>
                        <a:pt x="46" y="3"/>
                        <a:pt x="36" y="3"/>
                      </a:cubicBezTo>
                      <a:cubicBezTo>
                        <a:pt x="26" y="2"/>
                        <a:pt x="17" y="4"/>
                        <a:pt x="10" y="6"/>
                      </a:cubicBezTo>
                      <a:cubicBezTo>
                        <a:pt x="4" y="8"/>
                        <a:pt x="0" y="10"/>
                        <a:pt x="0" y="9"/>
                      </a:cubicBezTo>
                      <a:cubicBezTo>
                        <a:pt x="0" y="9"/>
                        <a:pt x="1" y="9"/>
                        <a:pt x="2" y="8"/>
                      </a:cubicBezTo>
                      <a:cubicBezTo>
                        <a:pt x="4" y="7"/>
                        <a:pt x="6" y="5"/>
                        <a:pt x="10" y="4"/>
                      </a:cubicBezTo>
                      <a:cubicBezTo>
                        <a:pt x="16" y="2"/>
                        <a:pt x="26" y="0"/>
                        <a:pt x="36" y="0"/>
                      </a:cubicBezTo>
                      <a:cubicBezTo>
                        <a:pt x="47" y="1"/>
                        <a:pt x="56" y="5"/>
                        <a:pt x="62" y="8"/>
                      </a:cubicBezTo>
                      <a:cubicBezTo>
                        <a:pt x="65" y="10"/>
                        <a:pt x="67" y="11"/>
                        <a:pt x="69" y="13"/>
                      </a:cubicBezTo>
                      <a:cubicBezTo>
                        <a:pt x="70" y="14"/>
                        <a:pt x="71" y="15"/>
                        <a:pt x="71" y="15"/>
                      </a:cubicBezTo>
                      <a:close/>
                    </a:path>
                  </a:pathLst>
                </a:custGeom>
                <a:solidFill>
                  <a:srgbClr val="E0E0E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64" name="任意多边形 969">
                  <a:extLst>
                    <a:ext uri="{FF2B5EF4-FFF2-40B4-BE49-F238E27FC236}">
                      <a16:creationId xmlns:a16="http://schemas.microsoft.com/office/drawing/2014/main" id="{F95B0734-9A05-4EEB-83D5-B446E0BECF35}"/>
                    </a:ext>
                  </a:extLst>
                </p:cNvPr>
                <p:cNvSpPr/>
                <p:nvPr/>
              </p:nvSpPr>
              <p:spPr bwMode="auto">
                <a:xfrm>
                  <a:off x="15176503" y="2746377"/>
                  <a:ext cx="193675" cy="41275"/>
                </a:xfrm>
                <a:custGeom>
                  <a:avLst/>
                  <a:gdLst>
                    <a:gd name="T0" fmla="*/ 72 w 72"/>
                    <a:gd name="T1" fmla="*/ 15 h 15"/>
                    <a:gd name="T2" fmla="*/ 62 w 72"/>
                    <a:gd name="T3" fmla="*/ 10 h 15"/>
                    <a:gd name="T4" fmla="*/ 37 w 72"/>
                    <a:gd name="T5" fmla="*/ 3 h 15"/>
                    <a:gd name="T6" fmla="*/ 11 w 72"/>
                    <a:gd name="T7" fmla="*/ 6 h 15"/>
                    <a:gd name="T8" fmla="*/ 0 w 72"/>
                    <a:gd name="T9" fmla="*/ 9 h 15"/>
                    <a:gd name="T10" fmla="*/ 3 w 72"/>
                    <a:gd name="T11" fmla="*/ 8 h 15"/>
                    <a:gd name="T12" fmla="*/ 10 w 72"/>
                    <a:gd name="T13" fmla="*/ 4 h 15"/>
                    <a:gd name="T14" fmla="*/ 37 w 72"/>
                    <a:gd name="T15" fmla="*/ 1 h 15"/>
                    <a:gd name="T16" fmla="*/ 63 w 72"/>
                    <a:gd name="T17" fmla="*/ 8 h 15"/>
                    <a:gd name="T18" fmla="*/ 70 w 72"/>
                    <a:gd name="T19" fmla="*/ 13 h 15"/>
                    <a:gd name="T20" fmla="*/ 72 w 72"/>
                    <a:gd name="T21" fmla="*/ 15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72" h="15">
                      <a:moveTo>
                        <a:pt x="72" y="15"/>
                      </a:moveTo>
                      <a:cubicBezTo>
                        <a:pt x="71" y="15"/>
                        <a:pt x="68" y="13"/>
                        <a:pt x="62" y="10"/>
                      </a:cubicBezTo>
                      <a:cubicBezTo>
                        <a:pt x="56" y="7"/>
                        <a:pt x="47" y="4"/>
                        <a:pt x="37" y="3"/>
                      </a:cubicBezTo>
                      <a:cubicBezTo>
                        <a:pt x="27" y="2"/>
                        <a:pt x="17" y="4"/>
                        <a:pt x="11" y="6"/>
                      </a:cubicBezTo>
                      <a:cubicBezTo>
                        <a:pt x="4" y="8"/>
                        <a:pt x="1" y="10"/>
                        <a:pt x="0" y="9"/>
                      </a:cubicBezTo>
                      <a:cubicBezTo>
                        <a:pt x="0" y="9"/>
                        <a:pt x="1" y="9"/>
                        <a:pt x="3" y="8"/>
                      </a:cubicBezTo>
                      <a:cubicBezTo>
                        <a:pt x="5" y="7"/>
                        <a:pt x="7" y="5"/>
                        <a:pt x="10" y="4"/>
                      </a:cubicBezTo>
                      <a:cubicBezTo>
                        <a:pt x="17" y="2"/>
                        <a:pt x="26" y="0"/>
                        <a:pt x="37" y="1"/>
                      </a:cubicBezTo>
                      <a:cubicBezTo>
                        <a:pt x="48" y="1"/>
                        <a:pt x="57" y="5"/>
                        <a:pt x="63" y="8"/>
                      </a:cubicBezTo>
                      <a:cubicBezTo>
                        <a:pt x="66" y="10"/>
                        <a:pt x="68" y="11"/>
                        <a:pt x="70" y="13"/>
                      </a:cubicBezTo>
                      <a:cubicBezTo>
                        <a:pt x="71" y="14"/>
                        <a:pt x="72" y="15"/>
                        <a:pt x="72" y="15"/>
                      </a:cubicBezTo>
                      <a:close/>
                    </a:path>
                  </a:pathLst>
                </a:custGeom>
                <a:solidFill>
                  <a:srgbClr val="E0E0E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65" name="任意多边形 970">
                  <a:extLst>
                    <a:ext uri="{FF2B5EF4-FFF2-40B4-BE49-F238E27FC236}">
                      <a16:creationId xmlns:a16="http://schemas.microsoft.com/office/drawing/2014/main" id="{7787B7EE-748E-445B-9609-B9285CD6CBF1}"/>
                    </a:ext>
                  </a:extLst>
                </p:cNvPr>
                <p:cNvSpPr/>
                <p:nvPr/>
              </p:nvSpPr>
              <p:spPr bwMode="auto">
                <a:xfrm>
                  <a:off x="15160628" y="2784477"/>
                  <a:ext cx="190500" cy="39687"/>
                </a:xfrm>
                <a:custGeom>
                  <a:avLst/>
                  <a:gdLst>
                    <a:gd name="T0" fmla="*/ 71 w 71"/>
                    <a:gd name="T1" fmla="*/ 15 h 15"/>
                    <a:gd name="T2" fmla="*/ 62 w 71"/>
                    <a:gd name="T3" fmla="*/ 10 h 15"/>
                    <a:gd name="T4" fmla="*/ 37 w 71"/>
                    <a:gd name="T5" fmla="*/ 3 h 15"/>
                    <a:gd name="T6" fmla="*/ 11 w 71"/>
                    <a:gd name="T7" fmla="*/ 6 h 15"/>
                    <a:gd name="T8" fmla="*/ 0 w 71"/>
                    <a:gd name="T9" fmla="*/ 10 h 15"/>
                    <a:gd name="T10" fmla="*/ 3 w 71"/>
                    <a:gd name="T11" fmla="*/ 8 h 15"/>
                    <a:gd name="T12" fmla="*/ 10 w 71"/>
                    <a:gd name="T13" fmla="*/ 4 h 15"/>
                    <a:gd name="T14" fmla="*/ 37 w 71"/>
                    <a:gd name="T15" fmla="*/ 1 h 15"/>
                    <a:gd name="T16" fmla="*/ 62 w 71"/>
                    <a:gd name="T17" fmla="*/ 8 h 15"/>
                    <a:gd name="T18" fmla="*/ 69 w 71"/>
                    <a:gd name="T19" fmla="*/ 13 h 15"/>
                    <a:gd name="T20" fmla="*/ 71 w 71"/>
                    <a:gd name="T21" fmla="*/ 15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71" h="15">
                      <a:moveTo>
                        <a:pt x="71" y="15"/>
                      </a:moveTo>
                      <a:cubicBezTo>
                        <a:pt x="71" y="15"/>
                        <a:pt x="68" y="13"/>
                        <a:pt x="62" y="10"/>
                      </a:cubicBezTo>
                      <a:cubicBezTo>
                        <a:pt x="56" y="7"/>
                        <a:pt x="47" y="4"/>
                        <a:pt x="37" y="3"/>
                      </a:cubicBezTo>
                      <a:cubicBezTo>
                        <a:pt x="26" y="2"/>
                        <a:pt x="17" y="4"/>
                        <a:pt x="11" y="6"/>
                      </a:cubicBezTo>
                      <a:cubicBezTo>
                        <a:pt x="4" y="8"/>
                        <a:pt x="0" y="10"/>
                        <a:pt x="0" y="10"/>
                      </a:cubicBezTo>
                      <a:cubicBezTo>
                        <a:pt x="0" y="9"/>
                        <a:pt x="1" y="9"/>
                        <a:pt x="3" y="8"/>
                      </a:cubicBezTo>
                      <a:cubicBezTo>
                        <a:pt x="4" y="7"/>
                        <a:pt x="7" y="6"/>
                        <a:pt x="10" y="4"/>
                      </a:cubicBezTo>
                      <a:cubicBezTo>
                        <a:pt x="16" y="2"/>
                        <a:pt x="26" y="0"/>
                        <a:pt x="37" y="1"/>
                      </a:cubicBezTo>
                      <a:cubicBezTo>
                        <a:pt x="47" y="1"/>
                        <a:pt x="56" y="5"/>
                        <a:pt x="62" y="8"/>
                      </a:cubicBezTo>
                      <a:cubicBezTo>
                        <a:pt x="65" y="10"/>
                        <a:pt x="68" y="12"/>
                        <a:pt x="69" y="13"/>
                      </a:cubicBezTo>
                      <a:cubicBezTo>
                        <a:pt x="71" y="14"/>
                        <a:pt x="71" y="15"/>
                        <a:pt x="71" y="15"/>
                      </a:cubicBezTo>
                      <a:close/>
                    </a:path>
                  </a:pathLst>
                </a:custGeom>
                <a:solidFill>
                  <a:srgbClr val="E0E0E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66" name="任意多边形 971">
                  <a:extLst>
                    <a:ext uri="{FF2B5EF4-FFF2-40B4-BE49-F238E27FC236}">
                      <a16:creationId xmlns:a16="http://schemas.microsoft.com/office/drawing/2014/main" id="{888F356D-9464-4795-81B4-46CBA33FD9D5}"/>
                    </a:ext>
                  </a:extLst>
                </p:cNvPr>
                <p:cNvSpPr/>
                <p:nvPr/>
              </p:nvSpPr>
              <p:spPr bwMode="auto">
                <a:xfrm>
                  <a:off x="15149516" y="2822577"/>
                  <a:ext cx="193675" cy="39687"/>
                </a:xfrm>
                <a:custGeom>
                  <a:avLst/>
                  <a:gdLst>
                    <a:gd name="T0" fmla="*/ 71 w 72"/>
                    <a:gd name="T1" fmla="*/ 15 h 15"/>
                    <a:gd name="T2" fmla="*/ 62 w 72"/>
                    <a:gd name="T3" fmla="*/ 10 h 15"/>
                    <a:gd name="T4" fmla="*/ 37 w 72"/>
                    <a:gd name="T5" fmla="*/ 3 h 15"/>
                    <a:gd name="T6" fmla="*/ 11 w 72"/>
                    <a:gd name="T7" fmla="*/ 6 h 15"/>
                    <a:gd name="T8" fmla="*/ 0 w 72"/>
                    <a:gd name="T9" fmla="*/ 10 h 15"/>
                    <a:gd name="T10" fmla="*/ 3 w 72"/>
                    <a:gd name="T11" fmla="*/ 8 h 15"/>
                    <a:gd name="T12" fmla="*/ 10 w 72"/>
                    <a:gd name="T13" fmla="*/ 4 h 15"/>
                    <a:gd name="T14" fmla="*/ 37 w 72"/>
                    <a:gd name="T15" fmla="*/ 1 h 15"/>
                    <a:gd name="T16" fmla="*/ 63 w 72"/>
                    <a:gd name="T17" fmla="*/ 8 h 15"/>
                    <a:gd name="T18" fmla="*/ 69 w 72"/>
                    <a:gd name="T19" fmla="*/ 13 h 15"/>
                    <a:gd name="T20" fmla="*/ 71 w 72"/>
                    <a:gd name="T21" fmla="*/ 15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72" h="15">
                      <a:moveTo>
                        <a:pt x="71" y="15"/>
                      </a:moveTo>
                      <a:cubicBezTo>
                        <a:pt x="71" y="15"/>
                        <a:pt x="68" y="13"/>
                        <a:pt x="62" y="10"/>
                      </a:cubicBezTo>
                      <a:cubicBezTo>
                        <a:pt x="56" y="7"/>
                        <a:pt x="47" y="4"/>
                        <a:pt x="37" y="3"/>
                      </a:cubicBezTo>
                      <a:cubicBezTo>
                        <a:pt x="26" y="2"/>
                        <a:pt x="17" y="4"/>
                        <a:pt x="11" y="6"/>
                      </a:cubicBezTo>
                      <a:cubicBezTo>
                        <a:pt x="4" y="8"/>
                        <a:pt x="0" y="10"/>
                        <a:pt x="0" y="10"/>
                      </a:cubicBezTo>
                      <a:cubicBezTo>
                        <a:pt x="0" y="9"/>
                        <a:pt x="1" y="9"/>
                        <a:pt x="3" y="8"/>
                      </a:cubicBezTo>
                      <a:cubicBezTo>
                        <a:pt x="4" y="7"/>
                        <a:pt x="7" y="6"/>
                        <a:pt x="10" y="4"/>
                      </a:cubicBezTo>
                      <a:cubicBezTo>
                        <a:pt x="17" y="2"/>
                        <a:pt x="26" y="0"/>
                        <a:pt x="37" y="1"/>
                      </a:cubicBezTo>
                      <a:cubicBezTo>
                        <a:pt x="47" y="1"/>
                        <a:pt x="57" y="5"/>
                        <a:pt x="63" y="8"/>
                      </a:cubicBezTo>
                      <a:cubicBezTo>
                        <a:pt x="66" y="10"/>
                        <a:pt x="68" y="12"/>
                        <a:pt x="69" y="13"/>
                      </a:cubicBezTo>
                      <a:cubicBezTo>
                        <a:pt x="71" y="14"/>
                        <a:pt x="72" y="15"/>
                        <a:pt x="71" y="15"/>
                      </a:cubicBezTo>
                      <a:close/>
                    </a:path>
                  </a:pathLst>
                </a:custGeom>
                <a:solidFill>
                  <a:srgbClr val="E0E0E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67" name="任意多边形 972">
                  <a:extLst>
                    <a:ext uri="{FF2B5EF4-FFF2-40B4-BE49-F238E27FC236}">
                      <a16:creationId xmlns:a16="http://schemas.microsoft.com/office/drawing/2014/main" id="{40EC2A0F-BFF3-45BA-B8CD-930379319975}"/>
                    </a:ext>
                  </a:extLst>
                </p:cNvPr>
                <p:cNvSpPr/>
                <p:nvPr/>
              </p:nvSpPr>
              <p:spPr bwMode="auto">
                <a:xfrm>
                  <a:off x="15138403" y="2862265"/>
                  <a:ext cx="195263" cy="41275"/>
                </a:xfrm>
                <a:custGeom>
                  <a:avLst/>
                  <a:gdLst>
                    <a:gd name="T0" fmla="*/ 72 w 72"/>
                    <a:gd name="T1" fmla="*/ 15 h 15"/>
                    <a:gd name="T2" fmla="*/ 62 w 72"/>
                    <a:gd name="T3" fmla="*/ 10 h 15"/>
                    <a:gd name="T4" fmla="*/ 37 w 72"/>
                    <a:gd name="T5" fmla="*/ 3 h 15"/>
                    <a:gd name="T6" fmla="*/ 11 w 72"/>
                    <a:gd name="T7" fmla="*/ 6 h 15"/>
                    <a:gd name="T8" fmla="*/ 0 w 72"/>
                    <a:gd name="T9" fmla="*/ 10 h 15"/>
                    <a:gd name="T10" fmla="*/ 3 w 72"/>
                    <a:gd name="T11" fmla="*/ 8 h 15"/>
                    <a:gd name="T12" fmla="*/ 10 w 72"/>
                    <a:gd name="T13" fmla="*/ 4 h 15"/>
                    <a:gd name="T14" fmla="*/ 37 w 72"/>
                    <a:gd name="T15" fmla="*/ 1 h 15"/>
                    <a:gd name="T16" fmla="*/ 63 w 72"/>
                    <a:gd name="T17" fmla="*/ 8 h 15"/>
                    <a:gd name="T18" fmla="*/ 69 w 72"/>
                    <a:gd name="T19" fmla="*/ 13 h 15"/>
                    <a:gd name="T20" fmla="*/ 72 w 72"/>
                    <a:gd name="T21" fmla="*/ 15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72" h="15">
                      <a:moveTo>
                        <a:pt x="72" y="15"/>
                      </a:moveTo>
                      <a:cubicBezTo>
                        <a:pt x="71" y="15"/>
                        <a:pt x="68" y="13"/>
                        <a:pt x="62" y="10"/>
                      </a:cubicBezTo>
                      <a:cubicBezTo>
                        <a:pt x="56" y="7"/>
                        <a:pt x="47" y="4"/>
                        <a:pt x="37" y="3"/>
                      </a:cubicBezTo>
                      <a:cubicBezTo>
                        <a:pt x="26" y="2"/>
                        <a:pt x="17" y="4"/>
                        <a:pt x="11" y="6"/>
                      </a:cubicBezTo>
                      <a:cubicBezTo>
                        <a:pt x="4" y="8"/>
                        <a:pt x="1" y="10"/>
                        <a:pt x="0" y="10"/>
                      </a:cubicBezTo>
                      <a:cubicBezTo>
                        <a:pt x="0" y="9"/>
                        <a:pt x="1" y="9"/>
                        <a:pt x="3" y="8"/>
                      </a:cubicBezTo>
                      <a:cubicBezTo>
                        <a:pt x="4" y="7"/>
                        <a:pt x="7" y="6"/>
                        <a:pt x="10" y="4"/>
                      </a:cubicBezTo>
                      <a:cubicBezTo>
                        <a:pt x="17" y="2"/>
                        <a:pt x="26" y="0"/>
                        <a:pt x="37" y="1"/>
                      </a:cubicBezTo>
                      <a:cubicBezTo>
                        <a:pt x="47" y="1"/>
                        <a:pt x="57" y="5"/>
                        <a:pt x="63" y="8"/>
                      </a:cubicBezTo>
                      <a:cubicBezTo>
                        <a:pt x="66" y="10"/>
                        <a:pt x="68" y="12"/>
                        <a:pt x="69" y="13"/>
                      </a:cubicBezTo>
                      <a:cubicBezTo>
                        <a:pt x="71" y="14"/>
                        <a:pt x="72" y="15"/>
                        <a:pt x="72" y="15"/>
                      </a:cubicBezTo>
                      <a:close/>
                    </a:path>
                  </a:pathLst>
                </a:custGeom>
                <a:solidFill>
                  <a:srgbClr val="E0E0E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68" name="任意多边形 973">
                  <a:extLst>
                    <a:ext uri="{FF2B5EF4-FFF2-40B4-BE49-F238E27FC236}">
                      <a16:creationId xmlns:a16="http://schemas.microsoft.com/office/drawing/2014/main" id="{515EED4A-A2EB-4C94-B99F-FA42CA578047}"/>
                    </a:ext>
                  </a:extLst>
                </p:cNvPr>
                <p:cNvSpPr/>
                <p:nvPr/>
              </p:nvSpPr>
              <p:spPr bwMode="auto">
                <a:xfrm>
                  <a:off x="15111416" y="2905127"/>
                  <a:ext cx="211138" cy="44450"/>
                </a:xfrm>
                <a:custGeom>
                  <a:avLst/>
                  <a:gdLst>
                    <a:gd name="T0" fmla="*/ 78 w 78"/>
                    <a:gd name="T1" fmla="*/ 16 h 16"/>
                    <a:gd name="T2" fmla="*/ 67 w 78"/>
                    <a:gd name="T3" fmla="*/ 10 h 16"/>
                    <a:gd name="T4" fmla="*/ 55 w 78"/>
                    <a:gd name="T5" fmla="*/ 6 h 16"/>
                    <a:gd name="T6" fmla="*/ 40 w 78"/>
                    <a:gd name="T7" fmla="*/ 3 h 16"/>
                    <a:gd name="T8" fmla="*/ 24 w 78"/>
                    <a:gd name="T9" fmla="*/ 2 h 16"/>
                    <a:gd name="T10" fmla="*/ 11 w 78"/>
                    <a:gd name="T11" fmla="*/ 4 h 16"/>
                    <a:gd name="T12" fmla="*/ 0 w 78"/>
                    <a:gd name="T13" fmla="*/ 8 h 16"/>
                    <a:gd name="T14" fmla="*/ 3 w 78"/>
                    <a:gd name="T15" fmla="*/ 6 h 16"/>
                    <a:gd name="T16" fmla="*/ 6 w 78"/>
                    <a:gd name="T17" fmla="*/ 5 h 16"/>
                    <a:gd name="T18" fmla="*/ 11 w 78"/>
                    <a:gd name="T19" fmla="*/ 3 h 16"/>
                    <a:gd name="T20" fmla="*/ 24 w 78"/>
                    <a:gd name="T21" fmla="*/ 0 h 16"/>
                    <a:gd name="T22" fmla="*/ 40 w 78"/>
                    <a:gd name="T23" fmla="*/ 0 h 16"/>
                    <a:gd name="T24" fmla="*/ 56 w 78"/>
                    <a:gd name="T25" fmla="*/ 4 h 16"/>
                    <a:gd name="T26" fmla="*/ 68 w 78"/>
                    <a:gd name="T27" fmla="*/ 9 h 16"/>
                    <a:gd name="T28" fmla="*/ 72 w 78"/>
                    <a:gd name="T29" fmla="*/ 11 h 16"/>
                    <a:gd name="T30" fmla="*/ 75 w 78"/>
                    <a:gd name="T31" fmla="*/ 14 h 16"/>
                    <a:gd name="T32" fmla="*/ 78 w 78"/>
                    <a:gd name="T33" fmla="*/ 16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78" h="16">
                      <a:moveTo>
                        <a:pt x="78" y="16"/>
                      </a:moveTo>
                      <a:cubicBezTo>
                        <a:pt x="77" y="16"/>
                        <a:pt x="74" y="13"/>
                        <a:pt x="67" y="10"/>
                      </a:cubicBezTo>
                      <a:cubicBezTo>
                        <a:pt x="64" y="9"/>
                        <a:pt x="60" y="7"/>
                        <a:pt x="55" y="6"/>
                      </a:cubicBezTo>
                      <a:cubicBezTo>
                        <a:pt x="50" y="4"/>
                        <a:pt x="45" y="3"/>
                        <a:pt x="40" y="3"/>
                      </a:cubicBezTo>
                      <a:cubicBezTo>
                        <a:pt x="34" y="2"/>
                        <a:pt x="29" y="2"/>
                        <a:pt x="24" y="2"/>
                      </a:cubicBezTo>
                      <a:cubicBezTo>
                        <a:pt x="19" y="3"/>
                        <a:pt x="15" y="3"/>
                        <a:pt x="11" y="4"/>
                      </a:cubicBezTo>
                      <a:cubicBezTo>
                        <a:pt x="4" y="6"/>
                        <a:pt x="0" y="9"/>
                        <a:pt x="0" y="8"/>
                      </a:cubicBezTo>
                      <a:cubicBezTo>
                        <a:pt x="0" y="8"/>
                        <a:pt x="1" y="7"/>
                        <a:pt x="3" y="6"/>
                      </a:cubicBezTo>
                      <a:cubicBezTo>
                        <a:pt x="3" y="6"/>
                        <a:pt x="5" y="5"/>
                        <a:pt x="6" y="5"/>
                      </a:cubicBezTo>
                      <a:cubicBezTo>
                        <a:pt x="7" y="4"/>
                        <a:pt x="9" y="3"/>
                        <a:pt x="11" y="3"/>
                      </a:cubicBezTo>
                      <a:cubicBezTo>
                        <a:pt x="14" y="2"/>
                        <a:pt x="19" y="1"/>
                        <a:pt x="24" y="0"/>
                      </a:cubicBezTo>
                      <a:cubicBezTo>
                        <a:pt x="29" y="0"/>
                        <a:pt x="34" y="0"/>
                        <a:pt x="40" y="0"/>
                      </a:cubicBezTo>
                      <a:cubicBezTo>
                        <a:pt x="46" y="1"/>
                        <a:pt x="51" y="2"/>
                        <a:pt x="56" y="4"/>
                      </a:cubicBezTo>
                      <a:cubicBezTo>
                        <a:pt x="60" y="5"/>
                        <a:pt x="65" y="7"/>
                        <a:pt x="68" y="9"/>
                      </a:cubicBezTo>
                      <a:cubicBezTo>
                        <a:pt x="70" y="10"/>
                        <a:pt x="71" y="11"/>
                        <a:pt x="72" y="11"/>
                      </a:cubicBezTo>
                      <a:cubicBezTo>
                        <a:pt x="73" y="12"/>
                        <a:pt x="75" y="13"/>
                        <a:pt x="75" y="14"/>
                      </a:cubicBezTo>
                      <a:cubicBezTo>
                        <a:pt x="77" y="15"/>
                        <a:pt x="78" y="16"/>
                        <a:pt x="78" y="16"/>
                      </a:cubicBezTo>
                      <a:close/>
                    </a:path>
                  </a:pathLst>
                </a:custGeom>
                <a:solidFill>
                  <a:srgbClr val="E0E0E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69" name="任意多边形 974">
                  <a:extLst>
                    <a:ext uri="{FF2B5EF4-FFF2-40B4-BE49-F238E27FC236}">
                      <a16:creationId xmlns:a16="http://schemas.microsoft.com/office/drawing/2014/main" id="{1D91C687-98A5-4811-B173-9F245F5F5963}"/>
                    </a:ext>
                  </a:extLst>
                </p:cNvPr>
                <p:cNvSpPr/>
                <p:nvPr/>
              </p:nvSpPr>
              <p:spPr bwMode="auto">
                <a:xfrm>
                  <a:off x="15095541" y="2940052"/>
                  <a:ext cx="211138" cy="44450"/>
                </a:xfrm>
                <a:custGeom>
                  <a:avLst/>
                  <a:gdLst>
                    <a:gd name="T0" fmla="*/ 78 w 78"/>
                    <a:gd name="T1" fmla="*/ 15 h 16"/>
                    <a:gd name="T2" fmla="*/ 67 w 78"/>
                    <a:gd name="T3" fmla="*/ 10 h 16"/>
                    <a:gd name="T4" fmla="*/ 55 w 78"/>
                    <a:gd name="T5" fmla="*/ 5 h 16"/>
                    <a:gd name="T6" fmla="*/ 40 w 78"/>
                    <a:gd name="T7" fmla="*/ 3 h 16"/>
                    <a:gd name="T8" fmla="*/ 24 w 78"/>
                    <a:gd name="T9" fmla="*/ 3 h 16"/>
                    <a:gd name="T10" fmla="*/ 11 w 78"/>
                    <a:gd name="T11" fmla="*/ 5 h 16"/>
                    <a:gd name="T12" fmla="*/ 0 w 78"/>
                    <a:gd name="T13" fmla="*/ 9 h 16"/>
                    <a:gd name="T14" fmla="*/ 2 w 78"/>
                    <a:gd name="T15" fmla="*/ 7 h 16"/>
                    <a:gd name="T16" fmla="*/ 6 w 78"/>
                    <a:gd name="T17" fmla="*/ 6 h 16"/>
                    <a:gd name="T18" fmla="*/ 11 w 78"/>
                    <a:gd name="T19" fmla="*/ 4 h 16"/>
                    <a:gd name="T20" fmla="*/ 24 w 78"/>
                    <a:gd name="T21" fmla="*/ 1 h 16"/>
                    <a:gd name="T22" fmla="*/ 40 w 78"/>
                    <a:gd name="T23" fmla="*/ 1 h 16"/>
                    <a:gd name="T24" fmla="*/ 56 w 78"/>
                    <a:gd name="T25" fmla="*/ 3 h 16"/>
                    <a:gd name="T26" fmla="*/ 68 w 78"/>
                    <a:gd name="T27" fmla="*/ 8 h 16"/>
                    <a:gd name="T28" fmla="*/ 73 w 78"/>
                    <a:gd name="T29" fmla="*/ 11 h 16"/>
                    <a:gd name="T30" fmla="*/ 76 w 78"/>
                    <a:gd name="T31" fmla="*/ 13 h 16"/>
                    <a:gd name="T32" fmla="*/ 78 w 78"/>
                    <a:gd name="T33" fmla="*/ 15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78" h="16">
                      <a:moveTo>
                        <a:pt x="78" y="15"/>
                      </a:moveTo>
                      <a:cubicBezTo>
                        <a:pt x="78" y="16"/>
                        <a:pt x="74" y="13"/>
                        <a:pt x="67" y="10"/>
                      </a:cubicBezTo>
                      <a:cubicBezTo>
                        <a:pt x="64" y="8"/>
                        <a:pt x="60" y="7"/>
                        <a:pt x="55" y="5"/>
                      </a:cubicBezTo>
                      <a:cubicBezTo>
                        <a:pt x="51" y="4"/>
                        <a:pt x="45" y="3"/>
                        <a:pt x="40" y="3"/>
                      </a:cubicBezTo>
                      <a:cubicBezTo>
                        <a:pt x="34" y="2"/>
                        <a:pt x="29" y="3"/>
                        <a:pt x="24" y="3"/>
                      </a:cubicBezTo>
                      <a:cubicBezTo>
                        <a:pt x="19" y="4"/>
                        <a:pt x="15" y="4"/>
                        <a:pt x="11" y="5"/>
                      </a:cubicBezTo>
                      <a:cubicBezTo>
                        <a:pt x="4" y="7"/>
                        <a:pt x="0" y="10"/>
                        <a:pt x="0" y="9"/>
                      </a:cubicBezTo>
                      <a:cubicBezTo>
                        <a:pt x="0" y="9"/>
                        <a:pt x="1" y="8"/>
                        <a:pt x="2" y="7"/>
                      </a:cubicBezTo>
                      <a:cubicBezTo>
                        <a:pt x="3" y="7"/>
                        <a:pt x="5" y="6"/>
                        <a:pt x="6" y="6"/>
                      </a:cubicBezTo>
                      <a:cubicBezTo>
                        <a:pt x="7" y="5"/>
                        <a:pt x="9" y="4"/>
                        <a:pt x="11" y="4"/>
                      </a:cubicBezTo>
                      <a:cubicBezTo>
                        <a:pt x="14" y="3"/>
                        <a:pt x="19" y="2"/>
                        <a:pt x="24" y="1"/>
                      </a:cubicBezTo>
                      <a:cubicBezTo>
                        <a:pt x="29" y="0"/>
                        <a:pt x="34" y="0"/>
                        <a:pt x="40" y="1"/>
                      </a:cubicBezTo>
                      <a:cubicBezTo>
                        <a:pt x="46" y="1"/>
                        <a:pt x="51" y="2"/>
                        <a:pt x="56" y="3"/>
                      </a:cubicBezTo>
                      <a:cubicBezTo>
                        <a:pt x="61" y="5"/>
                        <a:pt x="65" y="6"/>
                        <a:pt x="68" y="8"/>
                      </a:cubicBezTo>
                      <a:cubicBezTo>
                        <a:pt x="70" y="9"/>
                        <a:pt x="71" y="10"/>
                        <a:pt x="73" y="11"/>
                      </a:cubicBezTo>
                      <a:cubicBezTo>
                        <a:pt x="74" y="12"/>
                        <a:pt x="75" y="12"/>
                        <a:pt x="76" y="13"/>
                      </a:cubicBezTo>
                      <a:cubicBezTo>
                        <a:pt x="77" y="14"/>
                        <a:pt x="78" y="15"/>
                        <a:pt x="78" y="15"/>
                      </a:cubicBezTo>
                      <a:close/>
                    </a:path>
                  </a:pathLst>
                </a:custGeom>
                <a:solidFill>
                  <a:srgbClr val="E0E0E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70" name="任意多边形 975">
                  <a:extLst>
                    <a:ext uri="{FF2B5EF4-FFF2-40B4-BE49-F238E27FC236}">
                      <a16:creationId xmlns:a16="http://schemas.microsoft.com/office/drawing/2014/main" id="{9CD8D67D-BABF-49DC-83C1-FE3BB0440D64}"/>
                    </a:ext>
                  </a:extLst>
                </p:cNvPr>
                <p:cNvSpPr/>
                <p:nvPr/>
              </p:nvSpPr>
              <p:spPr bwMode="auto">
                <a:xfrm>
                  <a:off x="14863766" y="2781302"/>
                  <a:ext cx="161925" cy="138112"/>
                </a:xfrm>
                <a:custGeom>
                  <a:avLst/>
                  <a:gdLst>
                    <a:gd name="T0" fmla="*/ 60 w 60"/>
                    <a:gd name="T1" fmla="*/ 51 h 51"/>
                    <a:gd name="T2" fmla="*/ 56 w 60"/>
                    <a:gd name="T3" fmla="*/ 39 h 51"/>
                    <a:gd name="T4" fmla="*/ 39 w 60"/>
                    <a:gd name="T5" fmla="*/ 16 h 51"/>
                    <a:gd name="T6" fmla="*/ 12 w 60"/>
                    <a:gd name="T7" fmla="*/ 2 h 51"/>
                    <a:gd name="T8" fmla="*/ 0 w 60"/>
                    <a:gd name="T9" fmla="*/ 0 h 51"/>
                    <a:gd name="T10" fmla="*/ 4 w 60"/>
                    <a:gd name="T11" fmla="*/ 0 h 51"/>
                    <a:gd name="T12" fmla="*/ 13 w 60"/>
                    <a:gd name="T13" fmla="*/ 1 h 51"/>
                    <a:gd name="T14" fmla="*/ 40 w 60"/>
                    <a:gd name="T15" fmla="*/ 14 h 51"/>
                    <a:gd name="T16" fmla="*/ 57 w 60"/>
                    <a:gd name="T17" fmla="*/ 39 h 51"/>
                    <a:gd name="T18" fmla="*/ 60 w 60"/>
                    <a:gd name="T19" fmla="*/ 47 h 51"/>
                    <a:gd name="T20" fmla="*/ 60 w 60"/>
                    <a:gd name="T21" fmla="*/ 51 h 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60" h="51">
                      <a:moveTo>
                        <a:pt x="60" y="51"/>
                      </a:moveTo>
                      <a:cubicBezTo>
                        <a:pt x="60" y="51"/>
                        <a:pt x="59" y="46"/>
                        <a:pt x="56" y="39"/>
                      </a:cubicBezTo>
                      <a:cubicBezTo>
                        <a:pt x="53" y="32"/>
                        <a:pt x="47" y="23"/>
                        <a:pt x="39" y="16"/>
                      </a:cubicBezTo>
                      <a:cubicBezTo>
                        <a:pt x="30" y="8"/>
                        <a:pt x="20" y="4"/>
                        <a:pt x="12" y="2"/>
                      </a:cubicBezTo>
                      <a:cubicBezTo>
                        <a:pt x="5" y="1"/>
                        <a:pt x="0" y="1"/>
                        <a:pt x="0" y="0"/>
                      </a:cubicBezTo>
                      <a:cubicBezTo>
                        <a:pt x="0" y="0"/>
                        <a:pt x="1" y="0"/>
                        <a:pt x="4" y="0"/>
                      </a:cubicBezTo>
                      <a:cubicBezTo>
                        <a:pt x="6" y="0"/>
                        <a:pt x="9" y="0"/>
                        <a:pt x="13" y="1"/>
                      </a:cubicBezTo>
                      <a:cubicBezTo>
                        <a:pt x="20" y="2"/>
                        <a:pt x="31" y="6"/>
                        <a:pt x="40" y="14"/>
                      </a:cubicBezTo>
                      <a:cubicBezTo>
                        <a:pt x="49" y="22"/>
                        <a:pt x="55" y="31"/>
                        <a:pt x="57" y="39"/>
                      </a:cubicBezTo>
                      <a:cubicBezTo>
                        <a:pt x="59" y="42"/>
                        <a:pt x="59" y="45"/>
                        <a:pt x="60" y="47"/>
                      </a:cubicBezTo>
                      <a:cubicBezTo>
                        <a:pt x="60" y="50"/>
                        <a:pt x="60" y="51"/>
                        <a:pt x="60" y="51"/>
                      </a:cubicBezTo>
                      <a:close/>
                    </a:path>
                  </a:pathLst>
                </a:custGeom>
                <a:solidFill>
                  <a:srgbClr val="E0E0E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71" name="任意多边形 976">
                  <a:extLst>
                    <a:ext uri="{FF2B5EF4-FFF2-40B4-BE49-F238E27FC236}">
                      <a16:creationId xmlns:a16="http://schemas.microsoft.com/office/drawing/2014/main" id="{B205ED3B-5821-4D3D-BBF6-1B018907FC94}"/>
                    </a:ext>
                  </a:extLst>
                </p:cNvPr>
                <p:cNvSpPr/>
                <p:nvPr/>
              </p:nvSpPr>
              <p:spPr bwMode="auto">
                <a:xfrm>
                  <a:off x="14882816" y="2738440"/>
                  <a:ext cx="161925" cy="138112"/>
                </a:xfrm>
                <a:custGeom>
                  <a:avLst/>
                  <a:gdLst>
                    <a:gd name="T0" fmla="*/ 60 w 60"/>
                    <a:gd name="T1" fmla="*/ 51 h 51"/>
                    <a:gd name="T2" fmla="*/ 56 w 60"/>
                    <a:gd name="T3" fmla="*/ 39 h 51"/>
                    <a:gd name="T4" fmla="*/ 39 w 60"/>
                    <a:gd name="T5" fmla="*/ 16 h 51"/>
                    <a:gd name="T6" fmla="*/ 13 w 60"/>
                    <a:gd name="T7" fmla="*/ 2 h 51"/>
                    <a:gd name="T8" fmla="*/ 0 w 60"/>
                    <a:gd name="T9" fmla="*/ 0 h 51"/>
                    <a:gd name="T10" fmla="*/ 4 w 60"/>
                    <a:gd name="T11" fmla="*/ 0 h 51"/>
                    <a:gd name="T12" fmla="*/ 13 w 60"/>
                    <a:gd name="T13" fmla="*/ 1 h 51"/>
                    <a:gd name="T14" fmla="*/ 40 w 60"/>
                    <a:gd name="T15" fmla="*/ 14 h 51"/>
                    <a:gd name="T16" fmla="*/ 57 w 60"/>
                    <a:gd name="T17" fmla="*/ 39 h 51"/>
                    <a:gd name="T18" fmla="*/ 60 w 60"/>
                    <a:gd name="T19" fmla="*/ 47 h 51"/>
                    <a:gd name="T20" fmla="*/ 60 w 60"/>
                    <a:gd name="T21" fmla="*/ 51 h 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60" h="51">
                      <a:moveTo>
                        <a:pt x="60" y="51"/>
                      </a:moveTo>
                      <a:cubicBezTo>
                        <a:pt x="60" y="51"/>
                        <a:pt x="59" y="46"/>
                        <a:pt x="56" y="39"/>
                      </a:cubicBezTo>
                      <a:cubicBezTo>
                        <a:pt x="53" y="32"/>
                        <a:pt x="48" y="23"/>
                        <a:pt x="39" y="16"/>
                      </a:cubicBezTo>
                      <a:cubicBezTo>
                        <a:pt x="30" y="8"/>
                        <a:pt x="20" y="4"/>
                        <a:pt x="13" y="2"/>
                      </a:cubicBezTo>
                      <a:cubicBezTo>
                        <a:pt x="5" y="1"/>
                        <a:pt x="0" y="1"/>
                        <a:pt x="0" y="0"/>
                      </a:cubicBezTo>
                      <a:cubicBezTo>
                        <a:pt x="0" y="0"/>
                        <a:pt x="2" y="0"/>
                        <a:pt x="4" y="0"/>
                      </a:cubicBezTo>
                      <a:cubicBezTo>
                        <a:pt x="6" y="0"/>
                        <a:pt x="9" y="0"/>
                        <a:pt x="13" y="1"/>
                      </a:cubicBezTo>
                      <a:cubicBezTo>
                        <a:pt x="20" y="2"/>
                        <a:pt x="31" y="6"/>
                        <a:pt x="40" y="14"/>
                      </a:cubicBezTo>
                      <a:cubicBezTo>
                        <a:pt x="49" y="22"/>
                        <a:pt x="55" y="31"/>
                        <a:pt x="57" y="39"/>
                      </a:cubicBezTo>
                      <a:cubicBezTo>
                        <a:pt x="59" y="42"/>
                        <a:pt x="59" y="45"/>
                        <a:pt x="60" y="47"/>
                      </a:cubicBezTo>
                      <a:cubicBezTo>
                        <a:pt x="60" y="50"/>
                        <a:pt x="60" y="51"/>
                        <a:pt x="60" y="51"/>
                      </a:cubicBezTo>
                      <a:close/>
                    </a:path>
                  </a:pathLst>
                </a:custGeom>
                <a:solidFill>
                  <a:srgbClr val="E0E0E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72" name="任意多边形 977">
                  <a:extLst>
                    <a:ext uri="{FF2B5EF4-FFF2-40B4-BE49-F238E27FC236}">
                      <a16:creationId xmlns:a16="http://schemas.microsoft.com/office/drawing/2014/main" id="{6D129FFD-B663-42FC-A10C-DD7FC1CDF838}"/>
                    </a:ext>
                  </a:extLst>
                </p:cNvPr>
                <p:cNvSpPr/>
                <p:nvPr/>
              </p:nvSpPr>
              <p:spPr bwMode="auto">
                <a:xfrm>
                  <a:off x="14901866" y="2695577"/>
                  <a:ext cx="161925" cy="138112"/>
                </a:xfrm>
                <a:custGeom>
                  <a:avLst/>
                  <a:gdLst>
                    <a:gd name="T0" fmla="*/ 60 w 60"/>
                    <a:gd name="T1" fmla="*/ 51 h 51"/>
                    <a:gd name="T2" fmla="*/ 56 w 60"/>
                    <a:gd name="T3" fmla="*/ 39 h 51"/>
                    <a:gd name="T4" fmla="*/ 39 w 60"/>
                    <a:gd name="T5" fmla="*/ 16 h 51"/>
                    <a:gd name="T6" fmla="*/ 13 w 60"/>
                    <a:gd name="T7" fmla="*/ 2 h 51"/>
                    <a:gd name="T8" fmla="*/ 0 w 60"/>
                    <a:gd name="T9" fmla="*/ 0 h 51"/>
                    <a:gd name="T10" fmla="*/ 4 w 60"/>
                    <a:gd name="T11" fmla="*/ 0 h 51"/>
                    <a:gd name="T12" fmla="*/ 13 w 60"/>
                    <a:gd name="T13" fmla="*/ 1 h 51"/>
                    <a:gd name="T14" fmla="*/ 40 w 60"/>
                    <a:gd name="T15" fmla="*/ 14 h 51"/>
                    <a:gd name="T16" fmla="*/ 57 w 60"/>
                    <a:gd name="T17" fmla="*/ 39 h 51"/>
                    <a:gd name="T18" fmla="*/ 60 w 60"/>
                    <a:gd name="T19" fmla="*/ 48 h 51"/>
                    <a:gd name="T20" fmla="*/ 60 w 60"/>
                    <a:gd name="T21" fmla="*/ 51 h 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60" h="51">
                      <a:moveTo>
                        <a:pt x="60" y="51"/>
                      </a:moveTo>
                      <a:cubicBezTo>
                        <a:pt x="60" y="51"/>
                        <a:pt x="59" y="46"/>
                        <a:pt x="56" y="39"/>
                      </a:cubicBezTo>
                      <a:cubicBezTo>
                        <a:pt x="53" y="32"/>
                        <a:pt x="48" y="23"/>
                        <a:pt x="39" y="16"/>
                      </a:cubicBezTo>
                      <a:cubicBezTo>
                        <a:pt x="30" y="8"/>
                        <a:pt x="20" y="4"/>
                        <a:pt x="13" y="2"/>
                      </a:cubicBezTo>
                      <a:cubicBezTo>
                        <a:pt x="5" y="1"/>
                        <a:pt x="0" y="1"/>
                        <a:pt x="0" y="0"/>
                      </a:cubicBezTo>
                      <a:cubicBezTo>
                        <a:pt x="0" y="0"/>
                        <a:pt x="2" y="0"/>
                        <a:pt x="4" y="0"/>
                      </a:cubicBezTo>
                      <a:cubicBezTo>
                        <a:pt x="6" y="0"/>
                        <a:pt x="9" y="0"/>
                        <a:pt x="13" y="1"/>
                      </a:cubicBezTo>
                      <a:cubicBezTo>
                        <a:pt x="20" y="2"/>
                        <a:pt x="31" y="6"/>
                        <a:pt x="40" y="14"/>
                      </a:cubicBezTo>
                      <a:cubicBezTo>
                        <a:pt x="49" y="22"/>
                        <a:pt x="55" y="31"/>
                        <a:pt x="57" y="39"/>
                      </a:cubicBezTo>
                      <a:cubicBezTo>
                        <a:pt x="59" y="42"/>
                        <a:pt x="59" y="45"/>
                        <a:pt x="60" y="48"/>
                      </a:cubicBezTo>
                      <a:cubicBezTo>
                        <a:pt x="60" y="50"/>
                        <a:pt x="60" y="51"/>
                        <a:pt x="60" y="51"/>
                      </a:cubicBezTo>
                      <a:close/>
                    </a:path>
                  </a:pathLst>
                </a:custGeom>
                <a:solidFill>
                  <a:srgbClr val="E0E0E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73" name="任意多边形 978">
                  <a:extLst>
                    <a:ext uri="{FF2B5EF4-FFF2-40B4-BE49-F238E27FC236}">
                      <a16:creationId xmlns:a16="http://schemas.microsoft.com/office/drawing/2014/main" id="{D70D9CF3-92FD-42F0-965E-893345FFF4F7}"/>
                    </a:ext>
                  </a:extLst>
                </p:cNvPr>
                <p:cNvSpPr/>
                <p:nvPr/>
              </p:nvSpPr>
              <p:spPr bwMode="auto">
                <a:xfrm>
                  <a:off x="14920916" y="2652715"/>
                  <a:ext cx="161925" cy="136525"/>
                </a:xfrm>
                <a:custGeom>
                  <a:avLst/>
                  <a:gdLst>
                    <a:gd name="T0" fmla="*/ 60 w 60"/>
                    <a:gd name="T1" fmla="*/ 51 h 51"/>
                    <a:gd name="T2" fmla="*/ 56 w 60"/>
                    <a:gd name="T3" fmla="*/ 39 h 51"/>
                    <a:gd name="T4" fmla="*/ 39 w 60"/>
                    <a:gd name="T5" fmla="*/ 16 h 51"/>
                    <a:gd name="T6" fmla="*/ 13 w 60"/>
                    <a:gd name="T7" fmla="*/ 3 h 51"/>
                    <a:gd name="T8" fmla="*/ 0 w 60"/>
                    <a:gd name="T9" fmla="*/ 0 h 51"/>
                    <a:gd name="T10" fmla="*/ 4 w 60"/>
                    <a:gd name="T11" fmla="*/ 0 h 51"/>
                    <a:gd name="T12" fmla="*/ 13 w 60"/>
                    <a:gd name="T13" fmla="*/ 1 h 51"/>
                    <a:gd name="T14" fmla="*/ 40 w 60"/>
                    <a:gd name="T15" fmla="*/ 14 h 51"/>
                    <a:gd name="T16" fmla="*/ 57 w 60"/>
                    <a:gd name="T17" fmla="*/ 39 h 51"/>
                    <a:gd name="T18" fmla="*/ 60 w 60"/>
                    <a:gd name="T19" fmla="*/ 48 h 51"/>
                    <a:gd name="T20" fmla="*/ 60 w 60"/>
                    <a:gd name="T21" fmla="*/ 51 h 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60" h="51">
                      <a:moveTo>
                        <a:pt x="60" y="51"/>
                      </a:moveTo>
                      <a:cubicBezTo>
                        <a:pt x="60" y="51"/>
                        <a:pt x="59" y="46"/>
                        <a:pt x="56" y="39"/>
                      </a:cubicBezTo>
                      <a:cubicBezTo>
                        <a:pt x="53" y="32"/>
                        <a:pt x="48" y="23"/>
                        <a:pt x="39" y="16"/>
                      </a:cubicBezTo>
                      <a:cubicBezTo>
                        <a:pt x="30" y="8"/>
                        <a:pt x="20" y="4"/>
                        <a:pt x="13" y="3"/>
                      </a:cubicBezTo>
                      <a:cubicBezTo>
                        <a:pt x="5" y="1"/>
                        <a:pt x="0" y="1"/>
                        <a:pt x="0" y="0"/>
                      </a:cubicBezTo>
                      <a:cubicBezTo>
                        <a:pt x="0" y="0"/>
                        <a:pt x="2" y="0"/>
                        <a:pt x="4" y="0"/>
                      </a:cubicBezTo>
                      <a:cubicBezTo>
                        <a:pt x="6" y="0"/>
                        <a:pt x="9" y="0"/>
                        <a:pt x="13" y="1"/>
                      </a:cubicBezTo>
                      <a:cubicBezTo>
                        <a:pt x="20" y="2"/>
                        <a:pt x="31" y="6"/>
                        <a:pt x="40" y="14"/>
                      </a:cubicBezTo>
                      <a:cubicBezTo>
                        <a:pt x="49" y="22"/>
                        <a:pt x="55" y="31"/>
                        <a:pt x="57" y="39"/>
                      </a:cubicBezTo>
                      <a:cubicBezTo>
                        <a:pt x="59" y="42"/>
                        <a:pt x="59" y="45"/>
                        <a:pt x="60" y="48"/>
                      </a:cubicBezTo>
                      <a:cubicBezTo>
                        <a:pt x="60" y="50"/>
                        <a:pt x="60" y="51"/>
                        <a:pt x="60" y="51"/>
                      </a:cubicBezTo>
                      <a:close/>
                    </a:path>
                  </a:pathLst>
                </a:custGeom>
                <a:solidFill>
                  <a:srgbClr val="E0E0E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74" name="任意多边形 979">
                  <a:extLst>
                    <a:ext uri="{FF2B5EF4-FFF2-40B4-BE49-F238E27FC236}">
                      <a16:creationId xmlns:a16="http://schemas.microsoft.com/office/drawing/2014/main" id="{2BFC6AE8-E43B-4B9B-9E96-A45D5021AADF}"/>
                    </a:ext>
                  </a:extLst>
                </p:cNvPr>
                <p:cNvSpPr/>
                <p:nvPr/>
              </p:nvSpPr>
              <p:spPr bwMode="auto">
                <a:xfrm>
                  <a:off x="14939966" y="2608265"/>
                  <a:ext cx="160338" cy="138112"/>
                </a:xfrm>
                <a:custGeom>
                  <a:avLst/>
                  <a:gdLst>
                    <a:gd name="T0" fmla="*/ 60 w 60"/>
                    <a:gd name="T1" fmla="*/ 51 h 51"/>
                    <a:gd name="T2" fmla="*/ 56 w 60"/>
                    <a:gd name="T3" fmla="*/ 39 h 51"/>
                    <a:gd name="T4" fmla="*/ 39 w 60"/>
                    <a:gd name="T5" fmla="*/ 16 h 51"/>
                    <a:gd name="T6" fmla="*/ 13 w 60"/>
                    <a:gd name="T7" fmla="*/ 3 h 51"/>
                    <a:gd name="T8" fmla="*/ 0 w 60"/>
                    <a:gd name="T9" fmla="*/ 0 h 51"/>
                    <a:gd name="T10" fmla="*/ 4 w 60"/>
                    <a:gd name="T11" fmla="*/ 0 h 51"/>
                    <a:gd name="T12" fmla="*/ 13 w 60"/>
                    <a:gd name="T13" fmla="*/ 1 h 51"/>
                    <a:gd name="T14" fmla="*/ 40 w 60"/>
                    <a:gd name="T15" fmla="*/ 14 h 51"/>
                    <a:gd name="T16" fmla="*/ 57 w 60"/>
                    <a:gd name="T17" fmla="*/ 39 h 51"/>
                    <a:gd name="T18" fmla="*/ 60 w 60"/>
                    <a:gd name="T19" fmla="*/ 48 h 51"/>
                    <a:gd name="T20" fmla="*/ 60 w 60"/>
                    <a:gd name="T21" fmla="*/ 51 h 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60" h="51">
                      <a:moveTo>
                        <a:pt x="60" y="51"/>
                      </a:moveTo>
                      <a:cubicBezTo>
                        <a:pt x="60" y="51"/>
                        <a:pt x="59" y="46"/>
                        <a:pt x="56" y="39"/>
                      </a:cubicBezTo>
                      <a:cubicBezTo>
                        <a:pt x="53" y="32"/>
                        <a:pt x="48" y="23"/>
                        <a:pt x="39" y="16"/>
                      </a:cubicBezTo>
                      <a:cubicBezTo>
                        <a:pt x="30" y="8"/>
                        <a:pt x="20" y="4"/>
                        <a:pt x="13" y="3"/>
                      </a:cubicBezTo>
                      <a:cubicBezTo>
                        <a:pt x="5" y="1"/>
                        <a:pt x="0" y="1"/>
                        <a:pt x="0" y="0"/>
                      </a:cubicBezTo>
                      <a:cubicBezTo>
                        <a:pt x="0" y="0"/>
                        <a:pt x="2" y="0"/>
                        <a:pt x="4" y="0"/>
                      </a:cubicBezTo>
                      <a:cubicBezTo>
                        <a:pt x="6" y="0"/>
                        <a:pt x="9" y="0"/>
                        <a:pt x="13" y="1"/>
                      </a:cubicBezTo>
                      <a:cubicBezTo>
                        <a:pt x="21" y="2"/>
                        <a:pt x="31" y="6"/>
                        <a:pt x="40" y="14"/>
                      </a:cubicBezTo>
                      <a:cubicBezTo>
                        <a:pt x="49" y="22"/>
                        <a:pt x="55" y="31"/>
                        <a:pt x="57" y="39"/>
                      </a:cubicBezTo>
                      <a:cubicBezTo>
                        <a:pt x="59" y="42"/>
                        <a:pt x="60" y="45"/>
                        <a:pt x="60" y="48"/>
                      </a:cubicBezTo>
                      <a:cubicBezTo>
                        <a:pt x="60" y="50"/>
                        <a:pt x="60" y="51"/>
                        <a:pt x="60" y="51"/>
                      </a:cubicBezTo>
                      <a:close/>
                    </a:path>
                  </a:pathLst>
                </a:custGeom>
                <a:solidFill>
                  <a:srgbClr val="E0E0E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75" name="任意多边形 980">
                  <a:extLst>
                    <a:ext uri="{FF2B5EF4-FFF2-40B4-BE49-F238E27FC236}">
                      <a16:creationId xmlns:a16="http://schemas.microsoft.com/office/drawing/2014/main" id="{ECE178AD-956C-4340-9EDC-5C3129FFE084}"/>
                    </a:ext>
                  </a:extLst>
                </p:cNvPr>
                <p:cNvSpPr/>
                <p:nvPr/>
              </p:nvSpPr>
              <p:spPr bwMode="auto">
                <a:xfrm>
                  <a:off x="14957428" y="2565402"/>
                  <a:ext cx="161925" cy="138112"/>
                </a:xfrm>
                <a:custGeom>
                  <a:avLst/>
                  <a:gdLst>
                    <a:gd name="T0" fmla="*/ 60 w 60"/>
                    <a:gd name="T1" fmla="*/ 51 h 51"/>
                    <a:gd name="T2" fmla="*/ 56 w 60"/>
                    <a:gd name="T3" fmla="*/ 39 h 51"/>
                    <a:gd name="T4" fmla="*/ 39 w 60"/>
                    <a:gd name="T5" fmla="*/ 16 h 51"/>
                    <a:gd name="T6" fmla="*/ 13 w 60"/>
                    <a:gd name="T7" fmla="*/ 3 h 51"/>
                    <a:gd name="T8" fmla="*/ 0 w 60"/>
                    <a:gd name="T9" fmla="*/ 0 h 51"/>
                    <a:gd name="T10" fmla="*/ 4 w 60"/>
                    <a:gd name="T11" fmla="*/ 0 h 51"/>
                    <a:gd name="T12" fmla="*/ 13 w 60"/>
                    <a:gd name="T13" fmla="*/ 1 h 51"/>
                    <a:gd name="T14" fmla="*/ 40 w 60"/>
                    <a:gd name="T15" fmla="*/ 14 h 51"/>
                    <a:gd name="T16" fmla="*/ 57 w 60"/>
                    <a:gd name="T17" fmla="*/ 39 h 51"/>
                    <a:gd name="T18" fmla="*/ 60 w 60"/>
                    <a:gd name="T19" fmla="*/ 48 h 51"/>
                    <a:gd name="T20" fmla="*/ 60 w 60"/>
                    <a:gd name="T21" fmla="*/ 51 h 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60" h="51">
                      <a:moveTo>
                        <a:pt x="60" y="51"/>
                      </a:moveTo>
                      <a:cubicBezTo>
                        <a:pt x="60" y="51"/>
                        <a:pt x="59" y="46"/>
                        <a:pt x="56" y="39"/>
                      </a:cubicBezTo>
                      <a:cubicBezTo>
                        <a:pt x="53" y="32"/>
                        <a:pt x="48" y="23"/>
                        <a:pt x="39" y="16"/>
                      </a:cubicBezTo>
                      <a:cubicBezTo>
                        <a:pt x="30" y="8"/>
                        <a:pt x="20" y="4"/>
                        <a:pt x="13" y="3"/>
                      </a:cubicBezTo>
                      <a:cubicBezTo>
                        <a:pt x="5" y="1"/>
                        <a:pt x="0" y="1"/>
                        <a:pt x="0" y="0"/>
                      </a:cubicBezTo>
                      <a:cubicBezTo>
                        <a:pt x="0" y="0"/>
                        <a:pt x="2" y="0"/>
                        <a:pt x="4" y="0"/>
                      </a:cubicBezTo>
                      <a:cubicBezTo>
                        <a:pt x="6" y="0"/>
                        <a:pt x="9" y="0"/>
                        <a:pt x="13" y="1"/>
                      </a:cubicBezTo>
                      <a:cubicBezTo>
                        <a:pt x="21" y="2"/>
                        <a:pt x="31" y="6"/>
                        <a:pt x="40" y="14"/>
                      </a:cubicBezTo>
                      <a:cubicBezTo>
                        <a:pt x="49" y="22"/>
                        <a:pt x="55" y="31"/>
                        <a:pt x="57" y="39"/>
                      </a:cubicBezTo>
                      <a:cubicBezTo>
                        <a:pt x="59" y="42"/>
                        <a:pt x="60" y="45"/>
                        <a:pt x="60" y="48"/>
                      </a:cubicBezTo>
                      <a:cubicBezTo>
                        <a:pt x="60" y="50"/>
                        <a:pt x="60" y="51"/>
                        <a:pt x="60" y="51"/>
                      </a:cubicBezTo>
                      <a:close/>
                    </a:path>
                  </a:pathLst>
                </a:custGeom>
                <a:solidFill>
                  <a:srgbClr val="E0E0E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24" name="组合 423">
                <a:extLst>
                  <a:ext uri="{FF2B5EF4-FFF2-40B4-BE49-F238E27FC236}">
                    <a16:creationId xmlns:a16="http://schemas.microsoft.com/office/drawing/2014/main" id="{D14A34BD-27A7-4AA3-B23C-A7CBA6BB2673}"/>
                  </a:ext>
                </a:extLst>
              </p:cNvPr>
              <p:cNvGrpSpPr/>
              <p:nvPr/>
            </p:nvGrpSpPr>
            <p:grpSpPr>
              <a:xfrm>
                <a:off x="8126556" y="2028826"/>
                <a:ext cx="482600" cy="539750"/>
                <a:chOff x="16082966" y="2587627"/>
                <a:chExt cx="482600" cy="539750"/>
              </a:xfrm>
            </p:grpSpPr>
            <p:sp>
              <p:nvSpPr>
                <p:cNvPr id="751" name="任意多边形 1090">
                  <a:extLst>
                    <a:ext uri="{FF2B5EF4-FFF2-40B4-BE49-F238E27FC236}">
                      <a16:creationId xmlns:a16="http://schemas.microsoft.com/office/drawing/2014/main" id="{8AD2337A-51B3-4B4F-A902-176900307879}"/>
                    </a:ext>
                  </a:extLst>
                </p:cNvPr>
                <p:cNvSpPr/>
                <p:nvPr/>
              </p:nvSpPr>
              <p:spPr bwMode="auto">
                <a:xfrm>
                  <a:off x="16082966" y="2587627"/>
                  <a:ext cx="479425" cy="539750"/>
                </a:xfrm>
                <a:custGeom>
                  <a:avLst/>
                  <a:gdLst>
                    <a:gd name="T0" fmla="*/ 124 w 178"/>
                    <a:gd name="T1" fmla="*/ 0 h 200"/>
                    <a:gd name="T2" fmla="*/ 126 w 178"/>
                    <a:gd name="T3" fmla="*/ 14 h 200"/>
                    <a:gd name="T4" fmla="*/ 119 w 178"/>
                    <a:gd name="T5" fmla="*/ 29 h 200"/>
                    <a:gd name="T6" fmla="*/ 13 w 178"/>
                    <a:gd name="T7" fmla="*/ 109 h 200"/>
                    <a:gd name="T8" fmla="*/ 12 w 178"/>
                    <a:gd name="T9" fmla="*/ 147 h 200"/>
                    <a:gd name="T10" fmla="*/ 69 w 178"/>
                    <a:gd name="T11" fmla="*/ 190 h 200"/>
                    <a:gd name="T12" fmla="*/ 108 w 178"/>
                    <a:gd name="T13" fmla="*/ 178 h 200"/>
                    <a:gd name="T14" fmla="*/ 153 w 178"/>
                    <a:gd name="T15" fmla="*/ 53 h 200"/>
                    <a:gd name="T16" fmla="*/ 166 w 178"/>
                    <a:gd name="T17" fmla="*/ 43 h 200"/>
                    <a:gd name="T18" fmla="*/ 178 w 178"/>
                    <a:gd name="T19" fmla="*/ 41 h 200"/>
                    <a:gd name="T20" fmla="*/ 124 w 178"/>
                    <a:gd name="T21" fmla="*/ 0 h 2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78" h="200">
                      <a:moveTo>
                        <a:pt x="124" y="0"/>
                      </a:moveTo>
                      <a:cubicBezTo>
                        <a:pt x="126" y="14"/>
                        <a:pt x="126" y="14"/>
                        <a:pt x="126" y="14"/>
                      </a:cubicBezTo>
                      <a:cubicBezTo>
                        <a:pt x="126" y="20"/>
                        <a:pt x="124" y="26"/>
                        <a:pt x="119" y="29"/>
                      </a:cubicBezTo>
                      <a:cubicBezTo>
                        <a:pt x="13" y="109"/>
                        <a:pt x="13" y="109"/>
                        <a:pt x="13" y="109"/>
                      </a:cubicBezTo>
                      <a:cubicBezTo>
                        <a:pt x="0" y="118"/>
                        <a:pt x="0" y="138"/>
                        <a:pt x="12" y="147"/>
                      </a:cubicBezTo>
                      <a:cubicBezTo>
                        <a:pt x="69" y="190"/>
                        <a:pt x="69" y="190"/>
                        <a:pt x="69" y="190"/>
                      </a:cubicBezTo>
                      <a:cubicBezTo>
                        <a:pt x="83" y="200"/>
                        <a:pt x="102" y="194"/>
                        <a:pt x="108" y="178"/>
                      </a:cubicBezTo>
                      <a:cubicBezTo>
                        <a:pt x="153" y="53"/>
                        <a:pt x="153" y="53"/>
                        <a:pt x="153" y="53"/>
                      </a:cubicBezTo>
                      <a:cubicBezTo>
                        <a:pt x="155" y="48"/>
                        <a:pt x="160" y="43"/>
                        <a:pt x="166" y="43"/>
                      </a:cubicBezTo>
                      <a:cubicBezTo>
                        <a:pt x="178" y="41"/>
                        <a:pt x="178" y="41"/>
                        <a:pt x="178" y="41"/>
                      </a:cubicBezTo>
                      <a:cubicBezTo>
                        <a:pt x="124" y="0"/>
                        <a:pt x="124" y="0"/>
                        <a:pt x="124" y="0"/>
                      </a:cubicBezTo>
                    </a:path>
                  </a:pathLst>
                </a:custGeom>
                <a:solidFill>
                  <a:srgbClr val="F5F5F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52" name="任意多边形 1091">
                  <a:extLst>
                    <a:ext uri="{FF2B5EF4-FFF2-40B4-BE49-F238E27FC236}">
                      <a16:creationId xmlns:a16="http://schemas.microsoft.com/office/drawing/2014/main" id="{2338B7DE-A2CF-47CA-8825-8E8E5693AD6E}"/>
                    </a:ext>
                  </a:extLst>
                </p:cNvPr>
                <p:cNvSpPr/>
                <p:nvPr/>
              </p:nvSpPr>
              <p:spPr bwMode="auto">
                <a:xfrm>
                  <a:off x="16084553" y="2587627"/>
                  <a:ext cx="481013" cy="525462"/>
                </a:xfrm>
                <a:custGeom>
                  <a:avLst/>
                  <a:gdLst>
                    <a:gd name="T0" fmla="*/ 178 w 178"/>
                    <a:gd name="T1" fmla="*/ 40 h 195"/>
                    <a:gd name="T2" fmla="*/ 178 w 178"/>
                    <a:gd name="T3" fmla="*/ 41 h 195"/>
                    <a:gd name="T4" fmla="*/ 163 w 178"/>
                    <a:gd name="T5" fmla="*/ 43 h 195"/>
                    <a:gd name="T6" fmla="*/ 152 w 178"/>
                    <a:gd name="T7" fmla="*/ 54 h 195"/>
                    <a:gd name="T8" fmla="*/ 131 w 178"/>
                    <a:gd name="T9" fmla="*/ 112 h 195"/>
                    <a:gd name="T10" fmla="*/ 110 w 178"/>
                    <a:gd name="T11" fmla="*/ 172 h 195"/>
                    <a:gd name="T12" fmla="*/ 107 w 178"/>
                    <a:gd name="T13" fmla="*/ 180 h 195"/>
                    <a:gd name="T14" fmla="*/ 101 w 178"/>
                    <a:gd name="T15" fmla="*/ 188 h 195"/>
                    <a:gd name="T16" fmla="*/ 100 w 178"/>
                    <a:gd name="T17" fmla="*/ 189 h 195"/>
                    <a:gd name="T18" fmla="*/ 97 w 178"/>
                    <a:gd name="T19" fmla="*/ 191 h 195"/>
                    <a:gd name="T20" fmla="*/ 67 w 178"/>
                    <a:gd name="T21" fmla="*/ 190 h 195"/>
                    <a:gd name="T22" fmla="*/ 11 w 178"/>
                    <a:gd name="T23" fmla="*/ 148 h 195"/>
                    <a:gd name="T24" fmla="*/ 7 w 178"/>
                    <a:gd name="T25" fmla="*/ 112 h 195"/>
                    <a:gd name="T26" fmla="*/ 11 w 178"/>
                    <a:gd name="T27" fmla="*/ 108 h 195"/>
                    <a:gd name="T28" fmla="*/ 26 w 178"/>
                    <a:gd name="T29" fmla="*/ 97 h 195"/>
                    <a:gd name="T30" fmla="*/ 78 w 178"/>
                    <a:gd name="T31" fmla="*/ 59 h 195"/>
                    <a:gd name="T32" fmla="*/ 116 w 178"/>
                    <a:gd name="T33" fmla="*/ 30 h 195"/>
                    <a:gd name="T34" fmla="*/ 121 w 178"/>
                    <a:gd name="T35" fmla="*/ 26 h 195"/>
                    <a:gd name="T36" fmla="*/ 124 w 178"/>
                    <a:gd name="T37" fmla="*/ 17 h 195"/>
                    <a:gd name="T38" fmla="*/ 124 w 178"/>
                    <a:gd name="T39" fmla="*/ 5 h 195"/>
                    <a:gd name="T40" fmla="*/ 124 w 178"/>
                    <a:gd name="T41" fmla="*/ 5 h 195"/>
                    <a:gd name="T42" fmla="*/ 125 w 178"/>
                    <a:gd name="T43" fmla="*/ 17 h 195"/>
                    <a:gd name="T44" fmla="*/ 121 w 178"/>
                    <a:gd name="T45" fmla="*/ 26 h 195"/>
                    <a:gd name="T46" fmla="*/ 117 w 178"/>
                    <a:gd name="T47" fmla="*/ 31 h 195"/>
                    <a:gd name="T48" fmla="*/ 78 w 178"/>
                    <a:gd name="T49" fmla="*/ 59 h 195"/>
                    <a:gd name="T50" fmla="*/ 26 w 178"/>
                    <a:gd name="T51" fmla="*/ 98 h 195"/>
                    <a:gd name="T52" fmla="*/ 7 w 178"/>
                    <a:gd name="T53" fmla="*/ 113 h 195"/>
                    <a:gd name="T54" fmla="*/ 12 w 178"/>
                    <a:gd name="T55" fmla="*/ 147 h 195"/>
                    <a:gd name="T56" fmla="*/ 68 w 178"/>
                    <a:gd name="T57" fmla="*/ 189 h 195"/>
                    <a:gd name="T58" fmla="*/ 96 w 178"/>
                    <a:gd name="T59" fmla="*/ 190 h 195"/>
                    <a:gd name="T60" fmla="*/ 99 w 178"/>
                    <a:gd name="T61" fmla="*/ 188 h 195"/>
                    <a:gd name="T62" fmla="*/ 101 w 178"/>
                    <a:gd name="T63" fmla="*/ 187 h 195"/>
                    <a:gd name="T64" fmla="*/ 106 w 178"/>
                    <a:gd name="T65" fmla="*/ 179 h 195"/>
                    <a:gd name="T66" fmla="*/ 109 w 178"/>
                    <a:gd name="T67" fmla="*/ 172 h 195"/>
                    <a:gd name="T68" fmla="*/ 130 w 178"/>
                    <a:gd name="T69" fmla="*/ 112 h 195"/>
                    <a:gd name="T70" fmla="*/ 151 w 178"/>
                    <a:gd name="T71" fmla="*/ 54 h 195"/>
                    <a:gd name="T72" fmla="*/ 163 w 178"/>
                    <a:gd name="T73" fmla="*/ 43 h 195"/>
                    <a:gd name="T74" fmla="*/ 177 w 178"/>
                    <a:gd name="T75" fmla="*/ 40 h 195"/>
                    <a:gd name="T76" fmla="*/ 123 w 178"/>
                    <a:gd name="T77" fmla="*/ 0 h 19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178" h="195">
                      <a:moveTo>
                        <a:pt x="123" y="0"/>
                      </a:moveTo>
                      <a:cubicBezTo>
                        <a:pt x="125" y="1"/>
                        <a:pt x="144" y="15"/>
                        <a:pt x="178" y="40"/>
                      </a:cubicBezTo>
                      <a:cubicBezTo>
                        <a:pt x="178" y="41"/>
                        <a:pt x="178" y="41"/>
                        <a:pt x="178" y="41"/>
                      </a:cubicBezTo>
                      <a:cubicBezTo>
                        <a:pt x="178" y="41"/>
                        <a:pt x="178" y="41"/>
                        <a:pt x="178" y="41"/>
                      </a:cubicBezTo>
                      <a:cubicBezTo>
                        <a:pt x="174" y="41"/>
                        <a:pt x="171" y="42"/>
                        <a:pt x="168" y="42"/>
                      </a:cubicBezTo>
                      <a:cubicBezTo>
                        <a:pt x="166" y="43"/>
                        <a:pt x="165" y="43"/>
                        <a:pt x="163" y="43"/>
                      </a:cubicBezTo>
                      <a:cubicBezTo>
                        <a:pt x="161" y="44"/>
                        <a:pt x="160" y="44"/>
                        <a:pt x="158" y="45"/>
                      </a:cubicBezTo>
                      <a:cubicBezTo>
                        <a:pt x="155" y="47"/>
                        <a:pt x="153" y="50"/>
                        <a:pt x="152" y="54"/>
                      </a:cubicBezTo>
                      <a:cubicBezTo>
                        <a:pt x="151" y="57"/>
                        <a:pt x="149" y="61"/>
                        <a:pt x="148" y="65"/>
                      </a:cubicBezTo>
                      <a:cubicBezTo>
                        <a:pt x="143" y="79"/>
                        <a:pt x="137" y="95"/>
                        <a:pt x="131" y="112"/>
                      </a:cubicBezTo>
                      <a:cubicBezTo>
                        <a:pt x="125" y="129"/>
                        <a:pt x="119" y="147"/>
                        <a:pt x="112" y="165"/>
                      </a:cubicBezTo>
                      <a:cubicBezTo>
                        <a:pt x="111" y="168"/>
                        <a:pt x="110" y="170"/>
                        <a:pt x="110" y="172"/>
                      </a:cubicBezTo>
                      <a:cubicBezTo>
                        <a:pt x="109" y="174"/>
                        <a:pt x="109" y="175"/>
                        <a:pt x="108" y="176"/>
                      </a:cubicBezTo>
                      <a:cubicBezTo>
                        <a:pt x="108" y="177"/>
                        <a:pt x="107" y="178"/>
                        <a:pt x="107" y="180"/>
                      </a:cubicBezTo>
                      <a:cubicBezTo>
                        <a:pt x="106" y="182"/>
                        <a:pt x="104" y="184"/>
                        <a:pt x="103" y="186"/>
                      </a:cubicBezTo>
                      <a:cubicBezTo>
                        <a:pt x="101" y="188"/>
                        <a:pt x="101" y="188"/>
                        <a:pt x="101" y="188"/>
                      </a:cubicBezTo>
                      <a:cubicBezTo>
                        <a:pt x="101" y="188"/>
                        <a:pt x="101" y="188"/>
                        <a:pt x="101" y="188"/>
                      </a:cubicBezTo>
                      <a:cubicBezTo>
                        <a:pt x="100" y="189"/>
                        <a:pt x="100" y="189"/>
                        <a:pt x="100" y="189"/>
                      </a:cubicBezTo>
                      <a:cubicBezTo>
                        <a:pt x="99" y="190"/>
                        <a:pt x="99" y="190"/>
                        <a:pt x="99" y="190"/>
                      </a:cubicBezTo>
                      <a:cubicBezTo>
                        <a:pt x="97" y="191"/>
                        <a:pt x="97" y="191"/>
                        <a:pt x="97" y="191"/>
                      </a:cubicBezTo>
                      <a:cubicBezTo>
                        <a:pt x="92" y="194"/>
                        <a:pt x="87" y="195"/>
                        <a:pt x="82" y="195"/>
                      </a:cubicBezTo>
                      <a:cubicBezTo>
                        <a:pt x="76" y="195"/>
                        <a:pt x="71" y="193"/>
                        <a:pt x="67" y="190"/>
                      </a:cubicBezTo>
                      <a:cubicBezTo>
                        <a:pt x="52" y="178"/>
                        <a:pt x="37" y="167"/>
                        <a:pt x="22" y="156"/>
                      </a:cubicBezTo>
                      <a:cubicBezTo>
                        <a:pt x="18" y="153"/>
                        <a:pt x="15" y="150"/>
                        <a:pt x="11" y="148"/>
                      </a:cubicBezTo>
                      <a:cubicBezTo>
                        <a:pt x="8" y="145"/>
                        <a:pt x="5" y="141"/>
                        <a:pt x="3" y="137"/>
                      </a:cubicBezTo>
                      <a:cubicBezTo>
                        <a:pt x="0" y="129"/>
                        <a:pt x="2" y="119"/>
                        <a:pt x="7" y="112"/>
                      </a:cubicBezTo>
                      <a:cubicBezTo>
                        <a:pt x="8" y="112"/>
                        <a:pt x="8" y="111"/>
                        <a:pt x="9" y="110"/>
                      </a:cubicBezTo>
                      <a:cubicBezTo>
                        <a:pt x="10" y="109"/>
                        <a:pt x="11" y="109"/>
                        <a:pt x="11" y="108"/>
                      </a:cubicBezTo>
                      <a:cubicBezTo>
                        <a:pt x="13" y="107"/>
                        <a:pt x="15" y="106"/>
                        <a:pt x="16" y="104"/>
                      </a:cubicBezTo>
                      <a:cubicBezTo>
                        <a:pt x="20" y="102"/>
                        <a:pt x="23" y="100"/>
                        <a:pt x="26" y="97"/>
                      </a:cubicBezTo>
                      <a:cubicBezTo>
                        <a:pt x="32" y="93"/>
                        <a:pt x="39" y="88"/>
                        <a:pt x="45" y="84"/>
                      </a:cubicBezTo>
                      <a:cubicBezTo>
                        <a:pt x="56" y="75"/>
                        <a:pt x="68" y="66"/>
                        <a:pt x="78" y="59"/>
                      </a:cubicBezTo>
                      <a:cubicBezTo>
                        <a:pt x="88" y="51"/>
                        <a:pt x="97" y="45"/>
                        <a:pt x="105" y="39"/>
                      </a:cubicBezTo>
                      <a:cubicBezTo>
                        <a:pt x="109" y="36"/>
                        <a:pt x="113" y="33"/>
                        <a:pt x="116" y="30"/>
                      </a:cubicBezTo>
                      <a:cubicBezTo>
                        <a:pt x="117" y="30"/>
                        <a:pt x="118" y="29"/>
                        <a:pt x="119" y="28"/>
                      </a:cubicBezTo>
                      <a:cubicBezTo>
                        <a:pt x="120" y="28"/>
                        <a:pt x="120" y="27"/>
                        <a:pt x="121" y="26"/>
                      </a:cubicBezTo>
                      <a:cubicBezTo>
                        <a:pt x="122" y="25"/>
                        <a:pt x="123" y="23"/>
                        <a:pt x="124" y="21"/>
                      </a:cubicBezTo>
                      <a:cubicBezTo>
                        <a:pt x="124" y="20"/>
                        <a:pt x="124" y="18"/>
                        <a:pt x="124" y="17"/>
                      </a:cubicBezTo>
                      <a:cubicBezTo>
                        <a:pt x="125" y="15"/>
                        <a:pt x="124" y="14"/>
                        <a:pt x="124" y="12"/>
                      </a:cubicBezTo>
                      <a:cubicBezTo>
                        <a:pt x="124" y="10"/>
                        <a:pt x="124" y="7"/>
                        <a:pt x="124" y="5"/>
                      </a:cubicBezTo>
                      <a:cubicBezTo>
                        <a:pt x="123" y="2"/>
                        <a:pt x="123" y="0"/>
                        <a:pt x="123" y="0"/>
                      </a:cubicBezTo>
                      <a:cubicBezTo>
                        <a:pt x="123" y="0"/>
                        <a:pt x="123" y="2"/>
                        <a:pt x="124" y="5"/>
                      </a:cubicBezTo>
                      <a:cubicBezTo>
                        <a:pt x="124" y="7"/>
                        <a:pt x="124" y="10"/>
                        <a:pt x="124" y="12"/>
                      </a:cubicBezTo>
                      <a:cubicBezTo>
                        <a:pt x="125" y="14"/>
                        <a:pt x="125" y="15"/>
                        <a:pt x="125" y="17"/>
                      </a:cubicBezTo>
                      <a:cubicBezTo>
                        <a:pt x="125" y="18"/>
                        <a:pt x="124" y="20"/>
                        <a:pt x="124" y="22"/>
                      </a:cubicBezTo>
                      <a:cubicBezTo>
                        <a:pt x="123" y="23"/>
                        <a:pt x="122" y="25"/>
                        <a:pt x="121" y="26"/>
                      </a:cubicBezTo>
                      <a:cubicBezTo>
                        <a:pt x="120" y="27"/>
                        <a:pt x="120" y="28"/>
                        <a:pt x="119" y="29"/>
                      </a:cubicBezTo>
                      <a:cubicBezTo>
                        <a:pt x="118" y="29"/>
                        <a:pt x="117" y="30"/>
                        <a:pt x="117" y="31"/>
                      </a:cubicBezTo>
                      <a:cubicBezTo>
                        <a:pt x="113" y="33"/>
                        <a:pt x="109" y="36"/>
                        <a:pt x="105" y="39"/>
                      </a:cubicBezTo>
                      <a:cubicBezTo>
                        <a:pt x="97" y="45"/>
                        <a:pt x="88" y="52"/>
                        <a:pt x="78" y="59"/>
                      </a:cubicBezTo>
                      <a:cubicBezTo>
                        <a:pt x="68" y="67"/>
                        <a:pt x="57" y="75"/>
                        <a:pt x="45" y="84"/>
                      </a:cubicBezTo>
                      <a:cubicBezTo>
                        <a:pt x="39" y="89"/>
                        <a:pt x="33" y="93"/>
                        <a:pt x="26" y="98"/>
                      </a:cubicBezTo>
                      <a:cubicBezTo>
                        <a:pt x="23" y="100"/>
                        <a:pt x="20" y="103"/>
                        <a:pt x="17" y="105"/>
                      </a:cubicBezTo>
                      <a:cubicBezTo>
                        <a:pt x="14" y="108"/>
                        <a:pt x="10" y="110"/>
                        <a:pt x="7" y="113"/>
                      </a:cubicBezTo>
                      <a:cubicBezTo>
                        <a:pt x="2" y="119"/>
                        <a:pt x="1" y="129"/>
                        <a:pt x="4" y="137"/>
                      </a:cubicBezTo>
                      <a:cubicBezTo>
                        <a:pt x="6" y="141"/>
                        <a:pt x="8" y="144"/>
                        <a:pt x="12" y="147"/>
                      </a:cubicBezTo>
                      <a:cubicBezTo>
                        <a:pt x="15" y="150"/>
                        <a:pt x="19" y="152"/>
                        <a:pt x="23" y="155"/>
                      </a:cubicBezTo>
                      <a:cubicBezTo>
                        <a:pt x="37" y="166"/>
                        <a:pt x="52" y="177"/>
                        <a:pt x="68" y="189"/>
                      </a:cubicBezTo>
                      <a:cubicBezTo>
                        <a:pt x="72" y="192"/>
                        <a:pt x="77" y="194"/>
                        <a:pt x="82" y="194"/>
                      </a:cubicBezTo>
                      <a:cubicBezTo>
                        <a:pt x="87" y="194"/>
                        <a:pt x="92" y="193"/>
                        <a:pt x="96" y="190"/>
                      </a:cubicBezTo>
                      <a:cubicBezTo>
                        <a:pt x="98" y="189"/>
                        <a:pt x="98" y="189"/>
                        <a:pt x="98" y="189"/>
                      </a:cubicBezTo>
                      <a:cubicBezTo>
                        <a:pt x="99" y="188"/>
                        <a:pt x="99" y="188"/>
                        <a:pt x="99" y="188"/>
                      </a:cubicBezTo>
                      <a:cubicBezTo>
                        <a:pt x="100" y="188"/>
                        <a:pt x="100" y="188"/>
                        <a:pt x="100" y="188"/>
                      </a:cubicBezTo>
                      <a:cubicBezTo>
                        <a:pt x="101" y="187"/>
                        <a:pt x="101" y="187"/>
                        <a:pt x="101" y="187"/>
                      </a:cubicBezTo>
                      <a:cubicBezTo>
                        <a:pt x="102" y="186"/>
                        <a:pt x="102" y="186"/>
                        <a:pt x="102" y="186"/>
                      </a:cubicBezTo>
                      <a:cubicBezTo>
                        <a:pt x="104" y="184"/>
                        <a:pt x="105" y="182"/>
                        <a:pt x="106" y="179"/>
                      </a:cubicBezTo>
                      <a:cubicBezTo>
                        <a:pt x="107" y="178"/>
                        <a:pt x="107" y="177"/>
                        <a:pt x="107" y="176"/>
                      </a:cubicBezTo>
                      <a:cubicBezTo>
                        <a:pt x="108" y="175"/>
                        <a:pt x="108" y="173"/>
                        <a:pt x="109" y="172"/>
                      </a:cubicBezTo>
                      <a:cubicBezTo>
                        <a:pt x="110" y="170"/>
                        <a:pt x="110" y="167"/>
                        <a:pt x="111" y="165"/>
                      </a:cubicBezTo>
                      <a:cubicBezTo>
                        <a:pt x="118" y="146"/>
                        <a:pt x="124" y="129"/>
                        <a:pt x="130" y="112"/>
                      </a:cubicBezTo>
                      <a:cubicBezTo>
                        <a:pt x="137" y="95"/>
                        <a:pt x="142" y="79"/>
                        <a:pt x="148" y="64"/>
                      </a:cubicBezTo>
                      <a:cubicBezTo>
                        <a:pt x="149" y="61"/>
                        <a:pt x="150" y="57"/>
                        <a:pt x="151" y="54"/>
                      </a:cubicBezTo>
                      <a:cubicBezTo>
                        <a:pt x="153" y="50"/>
                        <a:pt x="155" y="47"/>
                        <a:pt x="158" y="45"/>
                      </a:cubicBezTo>
                      <a:cubicBezTo>
                        <a:pt x="159" y="44"/>
                        <a:pt x="161" y="43"/>
                        <a:pt x="163" y="43"/>
                      </a:cubicBezTo>
                      <a:cubicBezTo>
                        <a:pt x="164" y="42"/>
                        <a:pt x="166" y="42"/>
                        <a:pt x="168" y="42"/>
                      </a:cubicBezTo>
                      <a:cubicBezTo>
                        <a:pt x="171" y="41"/>
                        <a:pt x="174" y="41"/>
                        <a:pt x="177" y="40"/>
                      </a:cubicBezTo>
                      <a:cubicBezTo>
                        <a:pt x="177" y="41"/>
                        <a:pt x="177" y="41"/>
                        <a:pt x="177" y="41"/>
                      </a:cubicBezTo>
                      <a:cubicBezTo>
                        <a:pt x="143" y="15"/>
                        <a:pt x="125" y="1"/>
                        <a:pt x="123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53" name="任意多边形 1092">
                  <a:extLst>
                    <a:ext uri="{FF2B5EF4-FFF2-40B4-BE49-F238E27FC236}">
                      <a16:creationId xmlns:a16="http://schemas.microsoft.com/office/drawing/2014/main" id="{ADE1BA36-834D-4233-A087-008F9CDC0B3B}"/>
                    </a:ext>
                  </a:extLst>
                </p:cNvPr>
                <p:cNvSpPr/>
                <p:nvPr/>
              </p:nvSpPr>
              <p:spPr bwMode="auto">
                <a:xfrm>
                  <a:off x="16106778" y="2749552"/>
                  <a:ext cx="327025" cy="350837"/>
                </a:xfrm>
                <a:custGeom>
                  <a:avLst/>
                  <a:gdLst>
                    <a:gd name="T0" fmla="*/ 121 w 121"/>
                    <a:gd name="T1" fmla="*/ 43 h 130"/>
                    <a:gd name="T2" fmla="*/ 105 w 121"/>
                    <a:gd name="T3" fmla="*/ 30 h 130"/>
                    <a:gd name="T4" fmla="*/ 94 w 121"/>
                    <a:gd name="T5" fmla="*/ 12 h 130"/>
                    <a:gd name="T6" fmla="*/ 78 w 121"/>
                    <a:gd name="T7" fmla="*/ 0 h 130"/>
                    <a:gd name="T8" fmla="*/ 11 w 121"/>
                    <a:gd name="T9" fmla="*/ 52 h 130"/>
                    <a:gd name="T10" fmla="*/ 11 w 121"/>
                    <a:gd name="T11" fmla="*/ 84 h 130"/>
                    <a:gd name="T12" fmla="*/ 62 w 121"/>
                    <a:gd name="T13" fmla="*/ 122 h 130"/>
                    <a:gd name="T14" fmla="*/ 93 w 121"/>
                    <a:gd name="T15" fmla="*/ 113 h 130"/>
                    <a:gd name="T16" fmla="*/ 121 w 121"/>
                    <a:gd name="T17" fmla="*/ 43 h 1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21" h="130">
                      <a:moveTo>
                        <a:pt x="121" y="43"/>
                      </a:moveTo>
                      <a:cubicBezTo>
                        <a:pt x="115" y="40"/>
                        <a:pt x="109" y="35"/>
                        <a:pt x="105" y="30"/>
                      </a:cubicBezTo>
                      <a:cubicBezTo>
                        <a:pt x="100" y="24"/>
                        <a:pt x="98" y="18"/>
                        <a:pt x="94" y="12"/>
                      </a:cubicBezTo>
                      <a:cubicBezTo>
                        <a:pt x="90" y="6"/>
                        <a:pt x="84" y="1"/>
                        <a:pt x="78" y="0"/>
                      </a:cubicBezTo>
                      <a:cubicBezTo>
                        <a:pt x="11" y="52"/>
                        <a:pt x="11" y="52"/>
                        <a:pt x="11" y="52"/>
                      </a:cubicBezTo>
                      <a:cubicBezTo>
                        <a:pt x="0" y="60"/>
                        <a:pt x="0" y="76"/>
                        <a:pt x="11" y="84"/>
                      </a:cubicBezTo>
                      <a:cubicBezTo>
                        <a:pt x="62" y="122"/>
                        <a:pt x="62" y="122"/>
                        <a:pt x="62" y="122"/>
                      </a:cubicBezTo>
                      <a:cubicBezTo>
                        <a:pt x="72" y="130"/>
                        <a:pt x="88" y="126"/>
                        <a:pt x="93" y="113"/>
                      </a:cubicBezTo>
                      <a:cubicBezTo>
                        <a:pt x="121" y="43"/>
                        <a:pt x="121" y="43"/>
                        <a:pt x="121" y="43"/>
                      </a:cubicBezTo>
                    </a:path>
                  </a:pathLst>
                </a:custGeom>
                <a:solidFill>
                  <a:srgbClr val="FBD78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54" name="任意多边形 1093">
                  <a:extLst>
                    <a:ext uri="{FF2B5EF4-FFF2-40B4-BE49-F238E27FC236}">
                      <a16:creationId xmlns:a16="http://schemas.microsoft.com/office/drawing/2014/main" id="{FEE6B6AD-CCE3-4A24-A264-907989E57993}"/>
                    </a:ext>
                  </a:extLst>
                </p:cNvPr>
                <p:cNvSpPr/>
                <p:nvPr/>
              </p:nvSpPr>
              <p:spPr bwMode="auto">
                <a:xfrm>
                  <a:off x="16416341" y="2587627"/>
                  <a:ext cx="142875" cy="111125"/>
                </a:xfrm>
                <a:custGeom>
                  <a:avLst/>
                  <a:gdLst>
                    <a:gd name="T0" fmla="*/ 53 w 53"/>
                    <a:gd name="T1" fmla="*/ 41 h 41"/>
                    <a:gd name="T2" fmla="*/ 50 w 53"/>
                    <a:gd name="T3" fmla="*/ 41 h 41"/>
                    <a:gd name="T4" fmla="*/ 47 w 53"/>
                    <a:gd name="T5" fmla="*/ 40 h 41"/>
                    <a:gd name="T6" fmla="*/ 43 w 53"/>
                    <a:gd name="T7" fmla="*/ 39 h 41"/>
                    <a:gd name="T8" fmla="*/ 38 w 53"/>
                    <a:gd name="T9" fmla="*/ 37 h 41"/>
                    <a:gd name="T10" fmla="*/ 33 w 53"/>
                    <a:gd name="T11" fmla="*/ 34 h 41"/>
                    <a:gd name="T12" fmla="*/ 21 w 53"/>
                    <a:gd name="T13" fmla="*/ 27 h 41"/>
                    <a:gd name="T14" fmla="*/ 12 w 53"/>
                    <a:gd name="T15" fmla="*/ 18 h 41"/>
                    <a:gd name="T16" fmla="*/ 8 w 53"/>
                    <a:gd name="T17" fmla="*/ 13 h 41"/>
                    <a:gd name="T18" fmla="*/ 5 w 53"/>
                    <a:gd name="T19" fmla="*/ 9 h 41"/>
                    <a:gd name="T20" fmla="*/ 3 w 53"/>
                    <a:gd name="T21" fmla="*/ 6 h 41"/>
                    <a:gd name="T22" fmla="*/ 1 w 53"/>
                    <a:gd name="T23" fmla="*/ 3 h 41"/>
                    <a:gd name="T24" fmla="*/ 0 w 53"/>
                    <a:gd name="T25" fmla="*/ 0 h 41"/>
                    <a:gd name="T26" fmla="*/ 1 w 53"/>
                    <a:gd name="T27" fmla="*/ 3 h 41"/>
                    <a:gd name="T28" fmla="*/ 3 w 53"/>
                    <a:gd name="T29" fmla="*/ 5 h 41"/>
                    <a:gd name="T30" fmla="*/ 5 w 53"/>
                    <a:gd name="T31" fmla="*/ 9 h 41"/>
                    <a:gd name="T32" fmla="*/ 8 w 53"/>
                    <a:gd name="T33" fmla="*/ 13 h 41"/>
                    <a:gd name="T34" fmla="*/ 12 w 53"/>
                    <a:gd name="T35" fmla="*/ 17 h 41"/>
                    <a:gd name="T36" fmla="*/ 22 w 53"/>
                    <a:gd name="T37" fmla="*/ 26 h 41"/>
                    <a:gd name="T38" fmla="*/ 33 w 53"/>
                    <a:gd name="T39" fmla="*/ 34 h 41"/>
                    <a:gd name="T40" fmla="*/ 38 w 53"/>
                    <a:gd name="T41" fmla="*/ 36 h 41"/>
                    <a:gd name="T42" fmla="*/ 43 w 53"/>
                    <a:gd name="T43" fmla="*/ 38 h 41"/>
                    <a:gd name="T44" fmla="*/ 47 w 53"/>
                    <a:gd name="T45" fmla="*/ 39 h 41"/>
                    <a:gd name="T46" fmla="*/ 50 w 53"/>
                    <a:gd name="T47" fmla="*/ 40 h 41"/>
                    <a:gd name="T48" fmla="*/ 53 w 53"/>
                    <a:gd name="T49" fmla="*/ 41 h 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53" h="41">
                      <a:moveTo>
                        <a:pt x="53" y="41"/>
                      </a:moveTo>
                      <a:cubicBezTo>
                        <a:pt x="53" y="41"/>
                        <a:pt x="52" y="41"/>
                        <a:pt x="50" y="41"/>
                      </a:cubicBezTo>
                      <a:cubicBezTo>
                        <a:pt x="49" y="40"/>
                        <a:pt x="48" y="40"/>
                        <a:pt x="47" y="40"/>
                      </a:cubicBezTo>
                      <a:cubicBezTo>
                        <a:pt x="46" y="39"/>
                        <a:pt x="44" y="39"/>
                        <a:pt x="43" y="39"/>
                      </a:cubicBezTo>
                      <a:cubicBezTo>
                        <a:pt x="41" y="38"/>
                        <a:pt x="40" y="38"/>
                        <a:pt x="38" y="37"/>
                      </a:cubicBezTo>
                      <a:cubicBezTo>
                        <a:pt x="36" y="36"/>
                        <a:pt x="35" y="35"/>
                        <a:pt x="33" y="34"/>
                      </a:cubicBezTo>
                      <a:cubicBezTo>
                        <a:pt x="29" y="32"/>
                        <a:pt x="25" y="30"/>
                        <a:pt x="21" y="27"/>
                      </a:cubicBezTo>
                      <a:cubicBezTo>
                        <a:pt x="18" y="24"/>
                        <a:pt x="14" y="21"/>
                        <a:pt x="12" y="18"/>
                      </a:cubicBezTo>
                      <a:cubicBezTo>
                        <a:pt x="10" y="16"/>
                        <a:pt x="9" y="15"/>
                        <a:pt x="8" y="13"/>
                      </a:cubicBezTo>
                      <a:cubicBezTo>
                        <a:pt x="7" y="12"/>
                        <a:pt x="6" y="11"/>
                        <a:pt x="5" y="9"/>
                      </a:cubicBezTo>
                      <a:cubicBezTo>
                        <a:pt x="4" y="8"/>
                        <a:pt x="3" y="7"/>
                        <a:pt x="3" y="6"/>
                      </a:cubicBezTo>
                      <a:cubicBezTo>
                        <a:pt x="2" y="5"/>
                        <a:pt x="2" y="4"/>
                        <a:pt x="1" y="3"/>
                      </a:cubicBez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0"/>
                        <a:pt x="1" y="1"/>
                        <a:pt x="1" y="3"/>
                      </a:cubicBezTo>
                      <a:cubicBezTo>
                        <a:pt x="2" y="3"/>
                        <a:pt x="2" y="4"/>
                        <a:pt x="3" y="5"/>
                      </a:cubicBezTo>
                      <a:cubicBezTo>
                        <a:pt x="4" y="6"/>
                        <a:pt x="4" y="8"/>
                        <a:pt x="5" y="9"/>
                      </a:cubicBezTo>
                      <a:cubicBezTo>
                        <a:pt x="6" y="10"/>
                        <a:pt x="7" y="12"/>
                        <a:pt x="8" y="13"/>
                      </a:cubicBezTo>
                      <a:cubicBezTo>
                        <a:pt x="9" y="14"/>
                        <a:pt x="11" y="16"/>
                        <a:pt x="12" y="17"/>
                      </a:cubicBezTo>
                      <a:cubicBezTo>
                        <a:pt x="15" y="20"/>
                        <a:pt x="18" y="23"/>
                        <a:pt x="22" y="26"/>
                      </a:cubicBezTo>
                      <a:cubicBezTo>
                        <a:pt x="26" y="29"/>
                        <a:pt x="30" y="32"/>
                        <a:pt x="33" y="34"/>
                      </a:cubicBezTo>
                      <a:cubicBezTo>
                        <a:pt x="35" y="35"/>
                        <a:pt x="37" y="35"/>
                        <a:pt x="38" y="36"/>
                      </a:cubicBezTo>
                      <a:cubicBezTo>
                        <a:pt x="40" y="37"/>
                        <a:pt x="42" y="37"/>
                        <a:pt x="43" y="38"/>
                      </a:cubicBezTo>
                      <a:cubicBezTo>
                        <a:pt x="45" y="39"/>
                        <a:pt x="46" y="39"/>
                        <a:pt x="47" y="39"/>
                      </a:cubicBezTo>
                      <a:cubicBezTo>
                        <a:pt x="48" y="40"/>
                        <a:pt x="49" y="40"/>
                        <a:pt x="50" y="40"/>
                      </a:cubicBezTo>
                      <a:cubicBezTo>
                        <a:pt x="52" y="41"/>
                        <a:pt x="53" y="41"/>
                        <a:pt x="53" y="4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55" name="任意多边形 1094">
                  <a:extLst>
                    <a:ext uri="{FF2B5EF4-FFF2-40B4-BE49-F238E27FC236}">
                      <a16:creationId xmlns:a16="http://schemas.microsoft.com/office/drawing/2014/main" id="{13FC320F-FDD3-4A7A-B4A5-1C23F717344C}"/>
                    </a:ext>
                  </a:extLst>
                </p:cNvPr>
                <p:cNvSpPr/>
                <p:nvPr/>
              </p:nvSpPr>
              <p:spPr bwMode="auto">
                <a:xfrm>
                  <a:off x="16152816" y="2781302"/>
                  <a:ext cx="166688" cy="192087"/>
                </a:xfrm>
                <a:custGeom>
                  <a:avLst/>
                  <a:gdLst>
                    <a:gd name="T0" fmla="*/ 62 w 62"/>
                    <a:gd name="T1" fmla="*/ 0 h 71"/>
                    <a:gd name="T2" fmla="*/ 22 w 62"/>
                    <a:gd name="T3" fmla="*/ 30 h 71"/>
                    <a:gd name="T4" fmla="*/ 7 w 62"/>
                    <a:gd name="T5" fmla="*/ 42 h 71"/>
                    <a:gd name="T6" fmla="*/ 2 w 62"/>
                    <a:gd name="T7" fmla="*/ 50 h 71"/>
                    <a:gd name="T8" fmla="*/ 0 w 62"/>
                    <a:gd name="T9" fmla="*/ 57 h 71"/>
                    <a:gd name="T10" fmla="*/ 2 w 62"/>
                    <a:gd name="T11" fmla="*/ 68 h 71"/>
                    <a:gd name="T12" fmla="*/ 5 w 62"/>
                    <a:gd name="T13" fmla="*/ 71 h 71"/>
                    <a:gd name="T14" fmla="*/ 5 w 62"/>
                    <a:gd name="T15" fmla="*/ 71 h 71"/>
                    <a:gd name="T16" fmla="*/ 4 w 62"/>
                    <a:gd name="T17" fmla="*/ 67 h 71"/>
                    <a:gd name="T18" fmla="*/ 3 w 62"/>
                    <a:gd name="T19" fmla="*/ 58 h 71"/>
                    <a:gd name="T20" fmla="*/ 6 w 62"/>
                    <a:gd name="T21" fmla="*/ 51 h 71"/>
                    <a:gd name="T22" fmla="*/ 10 w 62"/>
                    <a:gd name="T23" fmla="*/ 45 h 71"/>
                    <a:gd name="T24" fmla="*/ 25 w 62"/>
                    <a:gd name="T25" fmla="*/ 33 h 71"/>
                    <a:gd name="T26" fmla="*/ 62 w 62"/>
                    <a:gd name="T27" fmla="*/ 0 h 71"/>
                    <a:gd name="T28" fmla="*/ 62 w 62"/>
                    <a:gd name="T29" fmla="*/ 0 h 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62" h="71">
                      <a:moveTo>
                        <a:pt x="62" y="0"/>
                      </a:moveTo>
                      <a:cubicBezTo>
                        <a:pt x="60" y="0"/>
                        <a:pt x="43" y="13"/>
                        <a:pt x="22" y="30"/>
                      </a:cubicBezTo>
                      <a:cubicBezTo>
                        <a:pt x="17" y="34"/>
                        <a:pt x="12" y="38"/>
                        <a:pt x="7" y="42"/>
                      </a:cubicBezTo>
                      <a:cubicBezTo>
                        <a:pt x="5" y="45"/>
                        <a:pt x="4" y="47"/>
                        <a:pt x="2" y="50"/>
                      </a:cubicBezTo>
                      <a:cubicBezTo>
                        <a:pt x="1" y="52"/>
                        <a:pt x="1" y="55"/>
                        <a:pt x="0" y="57"/>
                      </a:cubicBezTo>
                      <a:cubicBezTo>
                        <a:pt x="0" y="62"/>
                        <a:pt x="1" y="66"/>
                        <a:pt x="2" y="68"/>
                      </a:cubicBezTo>
                      <a:cubicBezTo>
                        <a:pt x="4" y="70"/>
                        <a:pt x="5" y="71"/>
                        <a:pt x="5" y="71"/>
                      </a:cubicBezTo>
                      <a:cubicBezTo>
                        <a:pt x="5" y="71"/>
                        <a:pt x="5" y="71"/>
                        <a:pt x="5" y="71"/>
                      </a:cubicBezTo>
                      <a:cubicBezTo>
                        <a:pt x="6" y="71"/>
                        <a:pt x="5" y="70"/>
                        <a:pt x="4" y="67"/>
                      </a:cubicBezTo>
                      <a:cubicBezTo>
                        <a:pt x="3" y="65"/>
                        <a:pt x="2" y="62"/>
                        <a:pt x="3" y="58"/>
                      </a:cubicBezTo>
                      <a:cubicBezTo>
                        <a:pt x="4" y="56"/>
                        <a:pt x="4" y="53"/>
                        <a:pt x="6" y="51"/>
                      </a:cubicBezTo>
                      <a:cubicBezTo>
                        <a:pt x="7" y="49"/>
                        <a:pt x="8" y="47"/>
                        <a:pt x="10" y="45"/>
                      </a:cubicBezTo>
                      <a:cubicBezTo>
                        <a:pt x="14" y="41"/>
                        <a:pt x="20" y="37"/>
                        <a:pt x="25" y="33"/>
                      </a:cubicBezTo>
                      <a:cubicBezTo>
                        <a:pt x="46" y="16"/>
                        <a:pt x="62" y="1"/>
                        <a:pt x="62" y="0"/>
                      </a:cubicBezTo>
                      <a:cubicBezTo>
                        <a:pt x="62" y="0"/>
                        <a:pt x="62" y="0"/>
                        <a:pt x="62" y="0"/>
                      </a:cubicBezTo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56" name="任意多边形 1095">
                  <a:extLst>
                    <a:ext uri="{FF2B5EF4-FFF2-40B4-BE49-F238E27FC236}">
                      <a16:creationId xmlns:a16="http://schemas.microsoft.com/office/drawing/2014/main" id="{0E8DB190-5E00-446B-AA8A-01863335603B}"/>
                    </a:ext>
                  </a:extLst>
                </p:cNvPr>
                <p:cNvSpPr/>
                <p:nvPr/>
              </p:nvSpPr>
              <p:spPr bwMode="auto">
                <a:xfrm>
                  <a:off x="16292516" y="2787652"/>
                  <a:ext cx="115888" cy="98425"/>
                </a:xfrm>
                <a:custGeom>
                  <a:avLst/>
                  <a:gdLst>
                    <a:gd name="T0" fmla="*/ 43 w 43"/>
                    <a:gd name="T1" fmla="*/ 37 h 37"/>
                    <a:gd name="T2" fmla="*/ 41 w 43"/>
                    <a:gd name="T3" fmla="*/ 36 h 37"/>
                    <a:gd name="T4" fmla="*/ 35 w 43"/>
                    <a:gd name="T5" fmla="*/ 34 h 37"/>
                    <a:gd name="T6" fmla="*/ 26 w 43"/>
                    <a:gd name="T7" fmla="*/ 30 h 37"/>
                    <a:gd name="T8" fmla="*/ 22 w 43"/>
                    <a:gd name="T9" fmla="*/ 27 h 37"/>
                    <a:gd name="T10" fmla="*/ 19 w 43"/>
                    <a:gd name="T11" fmla="*/ 22 h 37"/>
                    <a:gd name="T12" fmla="*/ 13 w 43"/>
                    <a:gd name="T13" fmla="*/ 11 h 37"/>
                    <a:gd name="T14" fmla="*/ 7 w 43"/>
                    <a:gd name="T15" fmla="*/ 4 h 37"/>
                    <a:gd name="T16" fmla="*/ 2 w 43"/>
                    <a:gd name="T17" fmla="*/ 1 h 37"/>
                    <a:gd name="T18" fmla="*/ 0 w 43"/>
                    <a:gd name="T19" fmla="*/ 0 h 37"/>
                    <a:gd name="T20" fmla="*/ 1 w 43"/>
                    <a:gd name="T21" fmla="*/ 0 h 37"/>
                    <a:gd name="T22" fmla="*/ 2 w 43"/>
                    <a:gd name="T23" fmla="*/ 0 h 37"/>
                    <a:gd name="T24" fmla="*/ 8 w 43"/>
                    <a:gd name="T25" fmla="*/ 4 h 37"/>
                    <a:gd name="T26" fmla="*/ 14 w 43"/>
                    <a:gd name="T27" fmla="*/ 11 h 37"/>
                    <a:gd name="T28" fmla="*/ 19 w 43"/>
                    <a:gd name="T29" fmla="*/ 21 h 37"/>
                    <a:gd name="T30" fmla="*/ 23 w 43"/>
                    <a:gd name="T31" fmla="*/ 26 h 37"/>
                    <a:gd name="T32" fmla="*/ 27 w 43"/>
                    <a:gd name="T33" fmla="*/ 30 h 37"/>
                    <a:gd name="T34" fmla="*/ 35 w 43"/>
                    <a:gd name="T35" fmla="*/ 34 h 37"/>
                    <a:gd name="T36" fmla="*/ 41 w 43"/>
                    <a:gd name="T37" fmla="*/ 36 h 37"/>
                    <a:gd name="T38" fmla="*/ 43 w 43"/>
                    <a:gd name="T39" fmla="*/ 37 h 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43" h="37">
                      <a:moveTo>
                        <a:pt x="43" y="37"/>
                      </a:moveTo>
                      <a:cubicBezTo>
                        <a:pt x="43" y="37"/>
                        <a:pt x="43" y="37"/>
                        <a:pt x="41" y="36"/>
                      </a:cubicBezTo>
                      <a:cubicBezTo>
                        <a:pt x="40" y="36"/>
                        <a:pt x="38" y="35"/>
                        <a:pt x="35" y="34"/>
                      </a:cubicBezTo>
                      <a:cubicBezTo>
                        <a:pt x="32" y="34"/>
                        <a:pt x="29" y="32"/>
                        <a:pt x="26" y="30"/>
                      </a:cubicBezTo>
                      <a:cubicBezTo>
                        <a:pt x="25" y="29"/>
                        <a:pt x="23" y="28"/>
                        <a:pt x="22" y="27"/>
                      </a:cubicBezTo>
                      <a:cubicBezTo>
                        <a:pt x="21" y="25"/>
                        <a:pt x="20" y="24"/>
                        <a:pt x="19" y="22"/>
                      </a:cubicBezTo>
                      <a:cubicBezTo>
                        <a:pt x="16" y="18"/>
                        <a:pt x="15" y="15"/>
                        <a:pt x="13" y="11"/>
                      </a:cubicBezTo>
                      <a:cubicBezTo>
                        <a:pt x="11" y="8"/>
                        <a:pt x="9" y="6"/>
                        <a:pt x="7" y="4"/>
                      </a:cubicBezTo>
                      <a:cubicBezTo>
                        <a:pt x="6" y="2"/>
                        <a:pt x="4" y="1"/>
                        <a:pt x="2" y="1"/>
                      </a:cubicBezTo>
                      <a:cubicBezTo>
                        <a:pt x="1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1" y="0"/>
                      </a:cubicBezTo>
                      <a:cubicBezTo>
                        <a:pt x="1" y="0"/>
                        <a:pt x="2" y="0"/>
                        <a:pt x="2" y="0"/>
                      </a:cubicBezTo>
                      <a:cubicBezTo>
                        <a:pt x="4" y="1"/>
                        <a:pt x="6" y="2"/>
                        <a:pt x="8" y="4"/>
                      </a:cubicBezTo>
                      <a:cubicBezTo>
                        <a:pt x="10" y="5"/>
                        <a:pt x="12" y="8"/>
                        <a:pt x="14" y="11"/>
                      </a:cubicBezTo>
                      <a:cubicBezTo>
                        <a:pt x="16" y="14"/>
                        <a:pt x="17" y="18"/>
                        <a:pt x="19" y="21"/>
                      </a:cubicBezTo>
                      <a:cubicBezTo>
                        <a:pt x="20" y="23"/>
                        <a:pt x="21" y="25"/>
                        <a:pt x="23" y="26"/>
                      </a:cubicBezTo>
                      <a:cubicBezTo>
                        <a:pt x="24" y="28"/>
                        <a:pt x="25" y="29"/>
                        <a:pt x="27" y="30"/>
                      </a:cubicBezTo>
                      <a:cubicBezTo>
                        <a:pt x="30" y="32"/>
                        <a:pt x="33" y="33"/>
                        <a:pt x="35" y="34"/>
                      </a:cubicBezTo>
                      <a:cubicBezTo>
                        <a:pt x="38" y="35"/>
                        <a:pt x="40" y="35"/>
                        <a:pt x="41" y="36"/>
                      </a:cubicBezTo>
                      <a:cubicBezTo>
                        <a:pt x="43" y="36"/>
                        <a:pt x="43" y="37"/>
                        <a:pt x="43" y="37"/>
                      </a:cubicBezTo>
                      <a:close/>
                    </a:path>
                  </a:pathLst>
                </a:custGeom>
                <a:solidFill>
                  <a:srgbClr val="FAFAF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25" name="组合 424">
                <a:extLst>
                  <a:ext uri="{FF2B5EF4-FFF2-40B4-BE49-F238E27FC236}">
                    <a16:creationId xmlns:a16="http://schemas.microsoft.com/office/drawing/2014/main" id="{A6151876-F994-4481-AAF0-44C69ABE4087}"/>
                  </a:ext>
                </a:extLst>
              </p:cNvPr>
              <p:cNvGrpSpPr/>
              <p:nvPr/>
            </p:nvGrpSpPr>
            <p:grpSpPr>
              <a:xfrm>
                <a:off x="4882235" y="3716340"/>
                <a:ext cx="401638" cy="360362"/>
                <a:chOff x="4882235" y="3716340"/>
                <a:chExt cx="401638" cy="360362"/>
              </a:xfrm>
            </p:grpSpPr>
            <p:sp>
              <p:nvSpPr>
                <p:cNvPr id="742" name="任意多边形 1772">
                  <a:extLst>
                    <a:ext uri="{FF2B5EF4-FFF2-40B4-BE49-F238E27FC236}">
                      <a16:creationId xmlns:a16="http://schemas.microsoft.com/office/drawing/2014/main" id="{A42CC6BF-8AE4-4DBD-9C76-5A457DE9F7A8}"/>
                    </a:ext>
                  </a:extLst>
                </p:cNvPr>
                <p:cNvSpPr/>
                <p:nvPr/>
              </p:nvSpPr>
              <p:spPr bwMode="auto">
                <a:xfrm flipH="1">
                  <a:off x="5047335" y="3784602"/>
                  <a:ext cx="236538" cy="236537"/>
                </a:xfrm>
                <a:custGeom>
                  <a:avLst/>
                  <a:gdLst>
                    <a:gd name="T0" fmla="*/ 71 w 91"/>
                    <a:gd name="T1" fmla="*/ 81 h 91"/>
                    <a:gd name="T2" fmla="*/ 70 w 91"/>
                    <a:gd name="T3" fmla="*/ 80 h 91"/>
                    <a:gd name="T4" fmla="*/ 46 w 91"/>
                    <a:gd name="T5" fmla="*/ 87 h 91"/>
                    <a:gd name="T6" fmla="*/ 12 w 91"/>
                    <a:gd name="T7" fmla="*/ 70 h 91"/>
                    <a:gd name="T8" fmla="*/ 4 w 91"/>
                    <a:gd name="T9" fmla="*/ 46 h 91"/>
                    <a:gd name="T10" fmla="*/ 21 w 91"/>
                    <a:gd name="T11" fmla="*/ 12 h 91"/>
                    <a:gd name="T12" fmla="*/ 45 w 91"/>
                    <a:gd name="T13" fmla="*/ 4 h 91"/>
                    <a:gd name="T14" fmla="*/ 79 w 91"/>
                    <a:gd name="T15" fmla="*/ 22 h 91"/>
                    <a:gd name="T16" fmla="*/ 87 w 91"/>
                    <a:gd name="T17" fmla="*/ 46 h 91"/>
                    <a:gd name="T18" fmla="*/ 70 w 91"/>
                    <a:gd name="T19" fmla="*/ 80 h 91"/>
                    <a:gd name="T20" fmla="*/ 71 w 91"/>
                    <a:gd name="T21" fmla="*/ 81 h 91"/>
                    <a:gd name="T22" fmla="*/ 72 w 91"/>
                    <a:gd name="T23" fmla="*/ 83 h 91"/>
                    <a:gd name="T24" fmla="*/ 91 w 91"/>
                    <a:gd name="T25" fmla="*/ 46 h 91"/>
                    <a:gd name="T26" fmla="*/ 83 w 91"/>
                    <a:gd name="T27" fmla="*/ 19 h 91"/>
                    <a:gd name="T28" fmla="*/ 45 w 91"/>
                    <a:gd name="T29" fmla="*/ 0 h 91"/>
                    <a:gd name="T30" fmla="*/ 19 w 91"/>
                    <a:gd name="T31" fmla="*/ 9 h 91"/>
                    <a:gd name="T32" fmla="*/ 0 w 91"/>
                    <a:gd name="T33" fmla="*/ 46 h 91"/>
                    <a:gd name="T34" fmla="*/ 8 w 91"/>
                    <a:gd name="T35" fmla="*/ 72 h 91"/>
                    <a:gd name="T36" fmla="*/ 46 w 91"/>
                    <a:gd name="T37" fmla="*/ 91 h 91"/>
                    <a:gd name="T38" fmla="*/ 72 w 91"/>
                    <a:gd name="T39" fmla="*/ 83 h 91"/>
                    <a:gd name="T40" fmla="*/ 71 w 91"/>
                    <a:gd name="T41" fmla="*/ 81 h 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91" h="91">
                      <a:moveTo>
                        <a:pt x="71" y="81"/>
                      </a:moveTo>
                      <a:cubicBezTo>
                        <a:pt x="70" y="80"/>
                        <a:pt x="70" y="80"/>
                        <a:pt x="70" y="80"/>
                      </a:cubicBezTo>
                      <a:cubicBezTo>
                        <a:pt x="62" y="85"/>
                        <a:pt x="54" y="87"/>
                        <a:pt x="46" y="87"/>
                      </a:cubicBezTo>
                      <a:cubicBezTo>
                        <a:pt x="33" y="87"/>
                        <a:pt x="20" y="81"/>
                        <a:pt x="12" y="70"/>
                      </a:cubicBezTo>
                      <a:cubicBezTo>
                        <a:pt x="6" y="63"/>
                        <a:pt x="4" y="54"/>
                        <a:pt x="4" y="46"/>
                      </a:cubicBezTo>
                      <a:cubicBezTo>
                        <a:pt x="4" y="33"/>
                        <a:pt x="10" y="20"/>
                        <a:pt x="21" y="12"/>
                      </a:cubicBezTo>
                      <a:cubicBezTo>
                        <a:pt x="29" y="7"/>
                        <a:pt x="37" y="4"/>
                        <a:pt x="45" y="4"/>
                      </a:cubicBezTo>
                      <a:cubicBezTo>
                        <a:pt x="58" y="4"/>
                        <a:pt x="71" y="10"/>
                        <a:pt x="79" y="22"/>
                      </a:cubicBezTo>
                      <a:cubicBezTo>
                        <a:pt x="85" y="29"/>
                        <a:pt x="87" y="37"/>
                        <a:pt x="87" y="46"/>
                      </a:cubicBezTo>
                      <a:cubicBezTo>
                        <a:pt x="87" y="59"/>
                        <a:pt x="81" y="71"/>
                        <a:pt x="70" y="80"/>
                      </a:cubicBezTo>
                      <a:cubicBezTo>
                        <a:pt x="71" y="81"/>
                        <a:pt x="71" y="81"/>
                        <a:pt x="71" y="81"/>
                      </a:cubicBezTo>
                      <a:cubicBezTo>
                        <a:pt x="72" y="83"/>
                        <a:pt x="72" y="83"/>
                        <a:pt x="72" y="83"/>
                      </a:cubicBezTo>
                      <a:cubicBezTo>
                        <a:pt x="85" y="74"/>
                        <a:pt x="91" y="60"/>
                        <a:pt x="91" y="46"/>
                      </a:cubicBezTo>
                      <a:cubicBezTo>
                        <a:pt x="91" y="37"/>
                        <a:pt x="88" y="27"/>
                        <a:pt x="83" y="19"/>
                      </a:cubicBezTo>
                      <a:cubicBezTo>
                        <a:pt x="74" y="7"/>
                        <a:pt x="60" y="0"/>
                        <a:pt x="45" y="0"/>
                      </a:cubicBezTo>
                      <a:cubicBezTo>
                        <a:pt x="36" y="0"/>
                        <a:pt x="27" y="3"/>
                        <a:pt x="19" y="9"/>
                      </a:cubicBezTo>
                      <a:cubicBezTo>
                        <a:pt x="7" y="18"/>
                        <a:pt x="0" y="32"/>
                        <a:pt x="0" y="46"/>
                      </a:cubicBezTo>
                      <a:cubicBezTo>
                        <a:pt x="0" y="55"/>
                        <a:pt x="3" y="64"/>
                        <a:pt x="8" y="72"/>
                      </a:cubicBezTo>
                      <a:cubicBezTo>
                        <a:pt x="17" y="85"/>
                        <a:pt x="31" y="91"/>
                        <a:pt x="46" y="91"/>
                      </a:cubicBezTo>
                      <a:cubicBezTo>
                        <a:pt x="55" y="91"/>
                        <a:pt x="64" y="89"/>
                        <a:pt x="72" y="83"/>
                      </a:cubicBezTo>
                      <a:lnTo>
                        <a:pt x="71" y="81"/>
                      </a:lnTo>
                      <a:close/>
                    </a:path>
                  </a:pathLst>
                </a:custGeom>
                <a:solidFill>
                  <a:srgbClr val="455A64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43" name="任意多边形 1773">
                  <a:extLst>
                    <a:ext uri="{FF2B5EF4-FFF2-40B4-BE49-F238E27FC236}">
                      <a16:creationId xmlns:a16="http://schemas.microsoft.com/office/drawing/2014/main" id="{9E50E105-5D21-430A-BAF6-3F88A4C254A7}"/>
                    </a:ext>
                  </a:extLst>
                </p:cNvPr>
                <p:cNvSpPr/>
                <p:nvPr/>
              </p:nvSpPr>
              <p:spPr bwMode="auto">
                <a:xfrm flipH="1">
                  <a:off x="4882235" y="3814765"/>
                  <a:ext cx="261938" cy="261937"/>
                </a:xfrm>
                <a:custGeom>
                  <a:avLst/>
                  <a:gdLst>
                    <a:gd name="T0" fmla="*/ 79 w 101"/>
                    <a:gd name="T1" fmla="*/ 90 h 101"/>
                    <a:gd name="T2" fmla="*/ 78 w 101"/>
                    <a:gd name="T3" fmla="*/ 89 h 101"/>
                    <a:gd name="T4" fmla="*/ 51 w 101"/>
                    <a:gd name="T5" fmla="*/ 97 h 101"/>
                    <a:gd name="T6" fmla="*/ 13 w 101"/>
                    <a:gd name="T7" fmla="*/ 78 h 101"/>
                    <a:gd name="T8" fmla="*/ 4 w 101"/>
                    <a:gd name="T9" fmla="*/ 51 h 101"/>
                    <a:gd name="T10" fmla="*/ 24 w 101"/>
                    <a:gd name="T11" fmla="*/ 13 h 101"/>
                    <a:gd name="T12" fmla="*/ 51 w 101"/>
                    <a:gd name="T13" fmla="*/ 4 h 101"/>
                    <a:gd name="T14" fmla="*/ 89 w 101"/>
                    <a:gd name="T15" fmla="*/ 24 h 101"/>
                    <a:gd name="T16" fmla="*/ 97 w 101"/>
                    <a:gd name="T17" fmla="*/ 51 h 101"/>
                    <a:gd name="T18" fmla="*/ 78 w 101"/>
                    <a:gd name="T19" fmla="*/ 89 h 101"/>
                    <a:gd name="T20" fmla="*/ 79 w 101"/>
                    <a:gd name="T21" fmla="*/ 90 h 101"/>
                    <a:gd name="T22" fmla="*/ 80 w 101"/>
                    <a:gd name="T23" fmla="*/ 92 h 101"/>
                    <a:gd name="T24" fmla="*/ 101 w 101"/>
                    <a:gd name="T25" fmla="*/ 51 h 101"/>
                    <a:gd name="T26" fmla="*/ 92 w 101"/>
                    <a:gd name="T27" fmla="*/ 21 h 101"/>
                    <a:gd name="T28" fmla="*/ 51 w 101"/>
                    <a:gd name="T29" fmla="*/ 0 h 101"/>
                    <a:gd name="T30" fmla="*/ 21 w 101"/>
                    <a:gd name="T31" fmla="*/ 10 h 101"/>
                    <a:gd name="T32" fmla="*/ 0 w 101"/>
                    <a:gd name="T33" fmla="*/ 51 h 101"/>
                    <a:gd name="T34" fmla="*/ 10 w 101"/>
                    <a:gd name="T35" fmla="*/ 80 h 101"/>
                    <a:gd name="T36" fmla="*/ 51 w 101"/>
                    <a:gd name="T37" fmla="*/ 101 h 101"/>
                    <a:gd name="T38" fmla="*/ 80 w 101"/>
                    <a:gd name="T39" fmla="*/ 92 h 101"/>
                    <a:gd name="T40" fmla="*/ 79 w 101"/>
                    <a:gd name="T41" fmla="*/ 90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01" h="101">
                      <a:moveTo>
                        <a:pt x="79" y="90"/>
                      </a:moveTo>
                      <a:cubicBezTo>
                        <a:pt x="78" y="89"/>
                        <a:pt x="78" y="89"/>
                        <a:pt x="78" y="89"/>
                      </a:cubicBezTo>
                      <a:cubicBezTo>
                        <a:pt x="70" y="94"/>
                        <a:pt x="60" y="97"/>
                        <a:pt x="51" y="97"/>
                      </a:cubicBezTo>
                      <a:cubicBezTo>
                        <a:pt x="36" y="97"/>
                        <a:pt x="22" y="91"/>
                        <a:pt x="13" y="78"/>
                      </a:cubicBezTo>
                      <a:cubicBezTo>
                        <a:pt x="7" y="70"/>
                        <a:pt x="4" y="60"/>
                        <a:pt x="4" y="51"/>
                      </a:cubicBezTo>
                      <a:cubicBezTo>
                        <a:pt x="4" y="36"/>
                        <a:pt x="11" y="22"/>
                        <a:pt x="24" y="13"/>
                      </a:cubicBezTo>
                      <a:cubicBezTo>
                        <a:pt x="32" y="7"/>
                        <a:pt x="41" y="4"/>
                        <a:pt x="51" y="4"/>
                      </a:cubicBezTo>
                      <a:cubicBezTo>
                        <a:pt x="65" y="4"/>
                        <a:pt x="79" y="11"/>
                        <a:pt x="89" y="24"/>
                      </a:cubicBezTo>
                      <a:cubicBezTo>
                        <a:pt x="94" y="32"/>
                        <a:pt x="97" y="41"/>
                        <a:pt x="97" y="51"/>
                      </a:cubicBezTo>
                      <a:cubicBezTo>
                        <a:pt x="97" y="65"/>
                        <a:pt x="91" y="80"/>
                        <a:pt x="78" y="89"/>
                      </a:cubicBezTo>
                      <a:cubicBezTo>
                        <a:pt x="79" y="90"/>
                        <a:pt x="79" y="90"/>
                        <a:pt x="79" y="90"/>
                      </a:cubicBezTo>
                      <a:cubicBezTo>
                        <a:pt x="80" y="92"/>
                        <a:pt x="80" y="92"/>
                        <a:pt x="80" y="92"/>
                      </a:cubicBezTo>
                      <a:cubicBezTo>
                        <a:pt x="94" y="82"/>
                        <a:pt x="101" y="67"/>
                        <a:pt x="101" y="51"/>
                      </a:cubicBezTo>
                      <a:cubicBezTo>
                        <a:pt x="101" y="41"/>
                        <a:pt x="98" y="30"/>
                        <a:pt x="92" y="21"/>
                      </a:cubicBezTo>
                      <a:cubicBezTo>
                        <a:pt x="82" y="8"/>
                        <a:pt x="66" y="0"/>
                        <a:pt x="51" y="0"/>
                      </a:cubicBezTo>
                      <a:cubicBezTo>
                        <a:pt x="41" y="0"/>
                        <a:pt x="30" y="4"/>
                        <a:pt x="21" y="10"/>
                      </a:cubicBezTo>
                      <a:cubicBezTo>
                        <a:pt x="8" y="20"/>
                        <a:pt x="0" y="35"/>
                        <a:pt x="0" y="51"/>
                      </a:cubicBezTo>
                      <a:cubicBezTo>
                        <a:pt x="0" y="61"/>
                        <a:pt x="3" y="71"/>
                        <a:pt x="10" y="80"/>
                      </a:cubicBezTo>
                      <a:cubicBezTo>
                        <a:pt x="20" y="94"/>
                        <a:pt x="35" y="101"/>
                        <a:pt x="51" y="101"/>
                      </a:cubicBezTo>
                      <a:cubicBezTo>
                        <a:pt x="61" y="101"/>
                        <a:pt x="71" y="98"/>
                        <a:pt x="80" y="92"/>
                      </a:cubicBezTo>
                      <a:lnTo>
                        <a:pt x="79" y="90"/>
                      </a:lnTo>
                      <a:close/>
                    </a:path>
                  </a:pathLst>
                </a:custGeom>
                <a:solidFill>
                  <a:srgbClr val="455A64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44" name="任意多边形 1774">
                  <a:extLst>
                    <a:ext uri="{FF2B5EF4-FFF2-40B4-BE49-F238E27FC236}">
                      <a16:creationId xmlns:a16="http://schemas.microsoft.com/office/drawing/2014/main" id="{D0DC146E-1B86-4CC8-ABAF-78D1FB62A46A}"/>
                    </a:ext>
                  </a:extLst>
                </p:cNvPr>
                <p:cNvSpPr/>
                <p:nvPr/>
              </p:nvSpPr>
              <p:spPr bwMode="auto">
                <a:xfrm flipH="1">
                  <a:off x="5055273" y="3851277"/>
                  <a:ext cx="65088" cy="28575"/>
                </a:xfrm>
                <a:custGeom>
                  <a:avLst/>
                  <a:gdLst>
                    <a:gd name="T0" fmla="*/ 22 w 25"/>
                    <a:gd name="T1" fmla="*/ 0 h 11"/>
                    <a:gd name="T2" fmla="*/ 2 w 25"/>
                    <a:gd name="T3" fmla="*/ 7 h 11"/>
                    <a:gd name="T4" fmla="*/ 0 w 25"/>
                    <a:gd name="T5" fmla="*/ 10 h 11"/>
                    <a:gd name="T6" fmla="*/ 3 w 25"/>
                    <a:gd name="T7" fmla="*/ 11 h 11"/>
                    <a:gd name="T8" fmla="*/ 23 w 25"/>
                    <a:gd name="T9" fmla="*/ 4 h 11"/>
                    <a:gd name="T10" fmla="*/ 24 w 25"/>
                    <a:gd name="T11" fmla="*/ 1 h 11"/>
                    <a:gd name="T12" fmla="*/ 22 w 25"/>
                    <a:gd name="T13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5" h="11">
                      <a:moveTo>
                        <a:pt x="22" y="0"/>
                      </a:moveTo>
                      <a:cubicBezTo>
                        <a:pt x="2" y="7"/>
                        <a:pt x="2" y="7"/>
                        <a:pt x="2" y="7"/>
                      </a:cubicBezTo>
                      <a:cubicBezTo>
                        <a:pt x="0" y="8"/>
                        <a:pt x="0" y="9"/>
                        <a:pt x="0" y="10"/>
                      </a:cubicBezTo>
                      <a:cubicBezTo>
                        <a:pt x="1" y="11"/>
                        <a:pt x="2" y="11"/>
                        <a:pt x="3" y="11"/>
                      </a:cubicBezTo>
                      <a:cubicBezTo>
                        <a:pt x="23" y="4"/>
                        <a:pt x="23" y="4"/>
                        <a:pt x="23" y="4"/>
                      </a:cubicBezTo>
                      <a:cubicBezTo>
                        <a:pt x="24" y="3"/>
                        <a:pt x="25" y="2"/>
                        <a:pt x="24" y="1"/>
                      </a:cubicBezTo>
                      <a:cubicBezTo>
                        <a:pt x="24" y="0"/>
                        <a:pt x="23" y="0"/>
                        <a:pt x="22" y="0"/>
                      </a:cubicBezTo>
                    </a:path>
                  </a:pathLst>
                </a:custGeom>
                <a:solidFill>
                  <a:srgbClr val="455A64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45" name="任意多边形 1775">
                  <a:extLst>
                    <a:ext uri="{FF2B5EF4-FFF2-40B4-BE49-F238E27FC236}">
                      <a16:creationId xmlns:a16="http://schemas.microsoft.com/office/drawing/2014/main" id="{99A4CD77-B6A5-458F-8102-545B00F5FE11}"/>
                    </a:ext>
                  </a:extLst>
                </p:cNvPr>
                <p:cNvSpPr/>
                <p:nvPr/>
              </p:nvSpPr>
              <p:spPr bwMode="auto">
                <a:xfrm flipH="1">
                  <a:off x="5050511" y="3871915"/>
                  <a:ext cx="85725" cy="39687"/>
                </a:xfrm>
                <a:custGeom>
                  <a:avLst/>
                  <a:gdLst>
                    <a:gd name="T0" fmla="*/ 30 w 33"/>
                    <a:gd name="T1" fmla="*/ 0 h 15"/>
                    <a:gd name="T2" fmla="*/ 2 w 33"/>
                    <a:gd name="T3" fmla="*/ 11 h 15"/>
                    <a:gd name="T4" fmla="*/ 0 w 33"/>
                    <a:gd name="T5" fmla="*/ 13 h 15"/>
                    <a:gd name="T6" fmla="*/ 3 w 33"/>
                    <a:gd name="T7" fmla="*/ 14 h 15"/>
                    <a:gd name="T8" fmla="*/ 32 w 33"/>
                    <a:gd name="T9" fmla="*/ 4 h 15"/>
                    <a:gd name="T10" fmla="*/ 33 w 33"/>
                    <a:gd name="T11" fmla="*/ 1 h 15"/>
                    <a:gd name="T12" fmla="*/ 30 w 33"/>
                    <a:gd name="T13" fmla="*/ 0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3" h="15">
                      <a:moveTo>
                        <a:pt x="30" y="0"/>
                      </a:moveTo>
                      <a:cubicBezTo>
                        <a:pt x="2" y="11"/>
                        <a:pt x="2" y="11"/>
                        <a:pt x="2" y="11"/>
                      </a:cubicBezTo>
                      <a:cubicBezTo>
                        <a:pt x="0" y="11"/>
                        <a:pt x="0" y="12"/>
                        <a:pt x="0" y="13"/>
                      </a:cubicBezTo>
                      <a:cubicBezTo>
                        <a:pt x="1" y="14"/>
                        <a:pt x="2" y="15"/>
                        <a:pt x="3" y="14"/>
                      </a:cubicBezTo>
                      <a:cubicBezTo>
                        <a:pt x="32" y="4"/>
                        <a:pt x="32" y="4"/>
                        <a:pt x="32" y="4"/>
                      </a:cubicBezTo>
                      <a:cubicBezTo>
                        <a:pt x="33" y="4"/>
                        <a:pt x="33" y="2"/>
                        <a:pt x="33" y="1"/>
                      </a:cubicBezTo>
                      <a:cubicBezTo>
                        <a:pt x="33" y="0"/>
                        <a:pt x="31" y="0"/>
                        <a:pt x="30" y="0"/>
                      </a:cubicBezTo>
                    </a:path>
                  </a:pathLst>
                </a:custGeom>
                <a:solidFill>
                  <a:srgbClr val="455A64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46" name="任意多边形 1776">
                  <a:extLst>
                    <a:ext uri="{FF2B5EF4-FFF2-40B4-BE49-F238E27FC236}">
                      <a16:creationId xmlns:a16="http://schemas.microsoft.com/office/drawing/2014/main" id="{30F672F0-A938-478B-BF38-DCC9FAB6E064}"/>
                    </a:ext>
                  </a:extLst>
                </p:cNvPr>
                <p:cNvSpPr/>
                <p:nvPr/>
              </p:nvSpPr>
              <p:spPr bwMode="auto">
                <a:xfrm flipH="1">
                  <a:off x="5047335" y="3898902"/>
                  <a:ext cx="93663" cy="42862"/>
                </a:xfrm>
                <a:custGeom>
                  <a:avLst/>
                  <a:gdLst>
                    <a:gd name="T0" fmla="*/ 33 w 36"/>
                    <a:gd name="T1" fmla="*/ 0 h 17"/>
                    <a:gd name="T2" fmla="*/ 1 w 36"/>
                    <a:gd name="T3" fmla="*/ 13 h 17"/>
                    <a:gd name="T4" fmla="*/ 0 w 36"/>
                    <a:gd name="T5" fmla="*/ 15 h 17"/>
                    <a:gd name="T6" fmla="*/ 3 w 36"/>
                    <a:gd name="T7" fmla="*/ 16 h 17"/>
                    <a:gd name="T8" fmla="*/ 35 w 36"/>
                    <a:gd name="T9" fmla="*/ 4 h 17"/>
                    <a:gd name="T10" fmla="*/ 36 w 36"/>
                    <a:gd name="T11" fmla="*/ 1 h 17"/>
                    <a:gd name="T12" fmla="*/ 33 w 36"/>
                    <a:gd name="T13" fmla="*/ 0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6" h="17">
                      <a:moveTo>
                        <a:pt x="33" y="0"/>
                      </a:moveTo>
                      <a:cubicBezTo>
                        <a:pt x="1" y="13"/>
                        <a:pt x="1" y="13"/>
                        <a:pt x="1" y="13"/>
                      </a:cubicBezTo>
                      <a:cubicBezTo>
                        <a:pt x="0" y="13"/>
                        <a:pt x="0" y="14"/>
                        <a:pt x="0" y="15"/>
                      </a:cubicBezTo>
                      <a:cubicBezTo>
                        <a:pt x="0" y="16"/>
                        <a:pt x="2" y="17"/>
                        <a:pt x="3" y="16"/>
                      </a:cubicBezTo>
                      <a:cubicBezTo>
                        <a:pt x="35" y="4"/>
                        <a:pt x="35" y="4"/>
                        <a:pt x="35" y="4"/>
                      </a:cubicBezTo>
                      <a:cubicBezTo>
                        <a:pt x="36" y="4"/>
                        <a:pt x="36" y="2"/>
                        <a:pt x="36" y="1"/>
                      </a:cubicBezTo>
                      <a:cubicBezTo>
                        <a:pt x="36" y="0"/>
                        <a:pt x="34" y="0"/>
                        <a:pt x="33" y="0"/>
                      </a:cubicBezTo>
                    </a:path>
                  </a:pathLst>
                </a:custGeom>
                <a:solidFill>
                  <a:srgbClr val="455A64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47" name="任意多边形 1777">
                  <a:extLst>
                    <a:ext uri="{FF2B5EF4-FFF2-40B4-BE49-F238E27FC236}">
                      <a16:creationId xmlns:a16="http://schemas.microsoft.com/office/drawing/2014/main" id="{4E44079C-897B-4464-ABA1-403DA30C9C26}"/>
                    </a:ext>
                  </a:extLst>
                </p:cNvPr>
                <p:cNvSpPr/>
                <p:nvPr/>
              </p:nvSpPr>
              <p:spPr bwMode="auto">
                <a:xfrm flipH="1">
                  <a:off x="5053685" y="3932240"/>
                  <a:ext cx="87313" cy="46037"/>
                </a:xfrm>
                <a:custGeom>
                  <a:avLst/>
                  <a:gdLst>
                    <a:gd name="T0" fmla="*/ 31 w 34"/>
                    <a:gd name="T1" fmla="*/ 1 h 18"/>
                    <a:gd name="T2" fmla="*/ 2 w 34"/>
                    <a:gd name="T3" fmla="*/ 14 h 18"/>
                    <a:gd name="T4" fmla="*/ 1 w 34"/>
                    <a:gd name="T5" fmla="*/ 17 h 18"/>
                    <a:gd name="T6" fmla="*/ 3 w 34"/>
                    <a:gd name="T7" fmla="*/ 18 h 18"/>
                    <a:gd name="T8" fmla="*/ 33 w 34"/>
                    <a:gd name="T9" fmla="*/ 5 h 18"/>
                    <a:gd name="T10" fmla="*/ 34 w 34"/>
                    <a:gd name="T11" fmla="*/ 2 h 18"/>
                    <a:gd name="T12" fmla="*/ 31 w 34"/>
                    <a:gd name="T13" fmla="*/ 1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4" h="18">
                      <a:moveTo>
                        <a:pt x="31" y="1"/>
                      </a:moveTo>
                      <a:cubicBezTo>
                        <a:pt x="2" y="14"/>
                        <a:pt x="2" y="14"/>
                        <a:pt x="2" y="14"/>
                      </a:cubicBezTo>
                      <a:cubicBezTo>
                        <a:pt x="1" y="15"/>
                        <a:pt x="0" y="16"/>
                        <a:pt x="1" y="17"/>
                      </a:cubicBezTo>
                      <a:cubicBezTo>
                        <a:pt x="1" y="18"/>
                        <a:pt x="2" y="18"/>
                        <a:pt x="3" y="18"/>
                      </a:cubicBezTo>
                      <a:cubicBezTo>
                        <a:pt x="33" y="5"/>
                        <a:pt x="33" y="5"/>
                        <a:pt x="33" y="5"/>
                      </a:cubicBezTo>
                      <a:cubicBezTo>
                        <a:pt x="34" y="4"/>
                        <a:pt x="34" y="3"/>
                        <a:pt x="34" y="2"/>
                      </a:cubicBezTo>
                      <a:cubicBezTo>
                        <a:pt x="33" y="1"/>
                        <a:pt x="32" y="0"/>
                        <a:pt x="31" y="1"/>
                      </a:cubicBezTo>
                    </a:path>
                  </a:pathLst>
                </a:custGeom>
                <a:solidFill>
                  <a:srgbClr val="455A64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48" name="任意多边形 1778">
                  <a:extLst>
                    <a:ext uri="{FF2B5EF4-FFF2-40B4-BE49-F238E27FC236}">
                      <a16:creationId xmlns:a16="http://schemas.microsoft.com/office/drawing/2014/main" id="{49FD4CC7-6216-47F0-A633-BE51674B273B}"/>
                    </a:ext>
                  </a:extLst>
                </p:cNvPr>
                <p:cNvSpPr/>
                <p:nvPr/>
              </p:nvSpPr>
              <p:spPr bwMode="auto">
                <a:xfrm flipH="1">
                  <a:off x="5066386" y="3960815"/>
                  <a:ext cx="69850" cy="36512"/>
                </a:xfrm>
                <a:custGeom>
                  <a:avLst/>
                  <a:gdLst>
                    <a:gd name="T0" fmla="*/ 24 w 27"/>
                    <a:gd name="T1" fmla="*/ 0 h 14"/>
                    <a:gd name="T2" fmla="*/ 2 w 27"/>
                    <a:gd name="T3" fmla="*/ 10 h 14"/>
                    <a:gd name="T4" fmla="*/ 0 w 27"/>
                    <a:gd name="T5" fmla="*/ 12 h 14"/>
                    <a:gd name="T6" fmla="*/ 3 w 27"/>
                    <a:gd name="T7" fmla="*/ 13 h 14"/>
                    <a:gd name="T8" fmla="*/ 25 w 27"/>
                    <a:gd name="T9" fmla="*/ 4 h 14"/>
                    <a:gd name="T10" fmla="*/ 27 w 27"/>
                    <a:gd name="T11" fmla="*/ 1 h 14"/>
                    <a:gd name="T12" fmla="*/ 24 w 27"/>
                    <a:gd name="T13" fmla="*/ 0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4">
                      <a:moveTo>
                        <a:pt x="24" y="0"/>
                      </a:moveTo>
                      <a:cubicBezTo>
                        <a:pt x="2" y="10"/>
                        <a:pt x="2" y="10"/>
                        <a:pt x="2" y="10"/>
                      </a:cubicBezTo>
                      <a:cubicBezTo>
                        <a:pt x="1" y="10"/>
                        <a:pt x="0" y="11"/>
                        <a:pt x="0" y="12"/>
                      </a:cubicBezTo>
                      <a:cubicBezTo>
                        <a:pt x="1" y="13"/>
                        <a:pt x="2" y="14"/>
                        <a:pt x="3" y="13"/>
                      </a:cubicBezTo>
                      <a:cubicBezTo>
                        <a:pt x="25" y="4"/>
                        <a:pt x="25" y="4"/>
                        <a:pt x="25" y="4"/>
                      </a:cubicBezTo>
                      <a:cubicBezTo>
                        <a:pt x="26" y="4"/>
                        <a:pt x="27" y="3"/>
                        <a:pt x="27" y="1"/>
                      </a:cubicBezTo>
                      <a:cubicBezTo>
                        <a:pt x="26" y="0"/>
                        <a:pt x="25" y="0"/>
                        <a:pt x="24" y="0"/>
                      </a:cubicBezTo>
                    </a:path>
                  </a:pathLst>
                </a:custGeom>
                <a:solidFill>
                  <a:srgbClr val="455A64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49" name="任意多边形 1779">
                  <a:extLst>
                    <a:ext uri="{FF2B5EF4-FFF2-40B4-BE49-F238E27FC236}">
                      <a16:creationId xmlns:a16="http://schemas.microsoft.com/office/drawing/2014/main" id="{91DAD7EB-264B-4341-945D-BEF2D751C91D}"/>
                    </a:ext>
                  </a:extLst>
                </p:cNvPr>
                <p:cNvSpPr/>
                <p:nvPr/>
              </p:nvSpPr>
              <p:spPr bwMode="auto">
                <a:xfrm flipH="1">
                  <a:off x="5098135" y="3716340"/>
                  <a:ext cx="61913" cy="55562"/>
                </a:xfrm>
                <a:custGeom>
                  <a:avLst/>
                  <a:gdLst>
                    <a:gd name="T0" fmla="*/ 21 w 24"/>
                    <a:gd name="T1" fmla="*/ 5 h 21"/>
                    <a:gd name="T2" fmla="*/ 19 w 24"/>
                    <a:gd name="T3" fmla="*/ 3 h 21"/>
                    <a:gd name="T4" fmla="*/ 11 w 24"/>
                    <a:gd name="T5" fmla="*/ 0 h 21"/>
                    <a:gd name="T6" fmla="*/ 4 w 24"/>
                    <a:gd name="T7" fmla="*/ 2 h 21"/>
                    <a:gd name="T8" fmla="*/ 1 w 24"/>
                    <a:gd name="T9" fmla="*/ 9 h 21"/>
                    <a:gd name="T10" fmla="*/ 0 w 24"/>
                    <a:gd name="T11" fmla="*/ 10 h 21"/>
                    <a:gd name="T12" fmla="*/ 2 w 24"/>
                    <a:gd name="T13" fmla="*/ 15 h 21"/>
                    <a:gd name="T14" fmla="*/ 6 w 24"/>
                    <a:gd name="T15" fmla="*/ 16 h 21"/>
                    <a:gd name="T16" fmla="*/ 16 w 24"/>
                    <a:gd name="T17" fmla="*/ 13 h 21"/>
                    <a:gd name="T18" fmla="*/ 23 w 24"/>
                    <a:gd name="T19" fmla="*/ 7 h 21"/>
                    <a:gd name="T20" fmla="*/ 22 w 24"/>
                    <a:gd name="T21" fmla="*/ 6 h 21"/>
                    <a:gd name="T22" fmla="*/ 20 w 24"/>
                    <a:gd name="T23" fmla="*/ 4 h 21"/>
                    <a:gd name="T24" fmla="*/ 17 w 24"/>
                    <a:gd name="T25" fmla="*/ 9 h 21"/>
                    <a:gd name="T26" fmla="*/ 15 w 24"/>
                    <a:gd name="T27" fmla="*/ 13 h 21"/>
                    <a:gd name="T28" fmla="*/ 14 w 24"/>
                    <a:gd name="T29" fmla="*/ 17 h 21"/>
                    <a:gd name="T30" fmla="*/ 15 w 24"/>
                    <a:gd name="T31" fmla="*/ 19 h 21"/>
                    <a:gd name="T32" fmla="*/ 16 w 24"/>
                    <a:gd name="T33" fmla="*/ 20 h 21"/>
                    <a:gd name="T34" fmla="*/ 19 w 24"/>
                    <a:gd name="T35" fmla="*/ 20 h 21"/>
                    <a:gd name="T36" fmla="*/ 18 w 24"/>
                    <a:gd name="T37" fmla="*/ 17 h 21"/>
                    <a:gd name="T38" fmla="*/ 18 w 24"/>
                    <a:gd name="T39" fmla="*/ 17 h 21"/>
                    <a:gd name="T40" fmla="*/ 18 w 24"/>
                    <a:gd name="T41" fmla="*/ 17 h 21"/>
                    <a:gd name="T42" fmla="*/ 18 w 24"/>
                    <a:gd name="T43" fmla="*/ 17 h 21"/>
                    <a:gd name="T44" fmla="*/ 18 w 24"/>
                    <a:gd name="T45" fmla="*/ 17 h 21"/>
                    <a:gd name="T46" fmla="*/ 18 w 24"/>
                    <a:gd name="T47" fmla="*/ 17 h 21"/>
                    <a:gd name="T48" fmla="*/ 18 w 24"/>
                    <a:gd name="T49" fmla="*/ 17 h 21"/>
                    <a:gd name="T50" fmla="*/ 18 w 24"/>
                    <a:gd name="T51" fmla="*/ 17 h 21"/>
                    <a:gd name="T52" fmla="*/ 19 w 24"/>
                    <a:gd name="T53" fmla="*/ 14 h 21"/>
                    <a:gd name="T54" fmla="*/ 22 w 24"/>
                    <a:gd name="T55" fmla="*/ 9 h 21"/>
                    <a:gd name="T56" fmla="*/ 23 w 24"/>
                    <a:gd name="T57" fmla="*/ 7 h 21"/>
                    <a:gd name="T58" fmla="*/ 23 w 24"/>
                    <a:gd name="T59" fmla="*/ 7 h 21"/>
                    <a:gd name="T60" fmla="*/ 23 w 24"/>
                    <a:gd name="T61" fmla="*/ 4 h 21"/>
                    <a:gd name="T62" fmla="*/ 20 w 24"/>
                    <a:gd name="T63" fmla="*/ 4 h 21"/>
                    <a:gd name="T64" fmla="*/ 14 w 24"/>
                    <a:gd name="T65" fmla="*/ 10 h 21"/>
                    <a:gd name="T66" fmla="*/ 6 w 24"/>
                    <a:gd name="T67" fmla="*/ 12 h 21"/>
                    <a:gd name="T68" fmla="*/ 5 w 24"/>
                    <a:gd name="T69" fmla="*/ 12 h 21"/>
                    <a:gd name="T70" fmla="*/ 4 w 24"/>
                    <a:gd name="T71" fmla="*/ 10 h 21"/>
                    <a:gd name="T72" fmla="*/ 5 w 24"/>
                    <a:gd name="T73" fmla="*/ 9 h 21"/>
                    <a:gd name="T74" fmla="*/ 7 w 24"/>
                    <a:gd name="T75" fmla="*/ 5 h 21"/>
                    <a:gd name="T76" fmla="*/ 11 w 24"/>
                    <a:gd name="T77" fmla="*/ 4 h 21"/>
                    <a:gd name="T78" fmla="*/ 15 w 24"/>
                    <a:gd name="T79" fmla="*/ 5 h 21"/>
                    <a:gd name="T80" fmla="*/ 16 w 24"/>
                    <a:gd name="T81" fmla="*/ 6 h 21"/>
                    <a:gd name="T82" fmla="*/ 17 w 24"/>
                    <a:gd name="T83" fmla="*/ 6 h 21"/>
                    <a:gd name="T84" fmla="*/ 17 w 24"/>
                    <a:gd name="T85" fmla="*/ 6 h 21"/>
                    <a:gd name="T86" fmla="*/ 19 w 24"/>
                    <a:gd name="T87" fmla="*/ 7 h 21"/>
                    <a:gd name="T88" fmla="*/ 21 w 24"/>
                    <a:gd name="T89" fmla="*/ 5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24" h="21">
                      <a:moveTo>
                        <a:pt x="21" y="5"/>
                      </a:moveTo>
                      <a:cubicBezTo>
                        <a:pt x="20" y="4"/>
                        <a:pt x="20" y="3"/>
                        <a:pt x="19" y="3"/>
                      </a:cubicBezTo>
                      <a:cubicBezTo>
                        <a:pt x="17" y="1"/>
                        <a:pt x="14" y="0"/>
                        <a:pt x="11" y="0"/>
                      </a:cubicBezTo>
                      <a:cubicBezTo>
                        <a:pt x="9" y="0"/>
                        <a:pt x="6" y="1"/>
                        <a:pt x="4" y="2"/>
                      </a:cubicBezTo>
                      <a:cubicBezTo>
                        <a:pt x="2" y="3"/>
                        <a:pt x="1" y="6"/>
                        <a:pt x="1" y="9"/>
                      </a:cubicBezTo>
                      <a:cubicBezTo>
                        <a:pt x="0" y="10"/>
                        <a:pt x="0" y="10"/>
                        <a:pt x="0" y="10"/>
                      </a:cubicBezTo>
                      <a:cubicBezTo>
                        <a:pt x="0" y="12"/>
                        <a:pt x="1" y="14"/>
                        <a:pt x="2" y="15"/>
                      </a:cubicBezTo>
                      <a:cubicBezTo>
                        <a:pt x="3" y="16"/>
                        <a:pt x="5" y="16"/>
                        <a:pt x="6" y="16"/>
                      </a:cubicBezTo>
                      <a:cubicBezTo>
                        <a:pt x="9" y="16"/>
                        <a:pt x="13" y="15"/>
                        <a:pt x="16" y="13"/>
                      </a:cubicBezTo>
                      <a:cubicBezTo>
                        <a:pt x="19" y="11"/>
                        <a:pt x="22" y="9"/>
                        <a:pt x="23" y="7"/>
                      </a:cubicBezTo>
                      <a:cubicBezTo>
                        <a:pt x="22" y="6"/>
                        <a:pt x="22" y="6"/>
                        <a:pt x="22" y="6"/>
                      </a:cubicBezTo>
                      <a:cubicBezTo>
                        <a:pt x="20" y="4"/>
                        <a:pt x="20" y="4"/>
                        <a:pt x="20" y="4"/>
                      </a:cubicBezTo>
                      <a:cubicBezTo>
                        <a:pt x="20" y="4"/>
                        <a:pt x="19" y="6"/>
                        <a:pt x="17" y="9"/>
                      </a:cubicBezTo>
                      <a:cubicBezTo>
                        <a:pt x="17" y="10"/>
                        <a:pt x="16" y="11"/>
                        <a:pt x="15" y="13"/>
                      </a:cubicBezTo>
                      <a:cubicBezTo>
                        <a:pt x="15" y="14"/>
                        <a:pt x="14" y="15"/>
                        <a:pt x="14" y="17"/>
                      </a:cubicBezTo>
                      <a:cubicBezTo>
                        <a:pt x="14" y="17"/>
                        <a:pt x="14" y="18"/>
                        <a:pt x="15" y="19"/>
                      </a:cubicBezTo>
                      <a:cubicBezTo>
                        <a:pt x="15" y="19"/>
                        <a:pt x="16" y="20"/>
                        <a:pt x="16" y="20"/>
                      </a:cubicBezTo>
                      <a:cubicBezTo>
                        <a:pt x="17" y="21"/>
                        <a:pt x="18" y="20"/>
                        <a:pt x="19" y="20"/>
                      </a:cubicBezTo>
                      <a:cubicBezTo>
                        <a:pt x="19" y="19"/>
                        <a:pt x="19" y="17"/>
                        <a:pt x="18" y="17"/>
                      </a:cubicBezTo>
                      <a:cubicBezTo>
                        <a:pt x="18" y="17"/>
                        <a:pt x="18" y="17"/>
                        <a:pt x="18" y="17"/>
                      </a:cubicBezTo>
                      <a:cubicBezTo>
                        <a:pt x="18" y="17"/>
                        <a:pt x="18" y="17"/>
                        <a:pt x="18" y="17"/>
                      </a:cubicBezTo>
                      <a:cubicBezTo>
                        <a:pt x="18" y="17"/>
                        <a:pt x="18" y="17"/>
                        <a:pt x="18" y="17"/>
                      </a:cubicBezTo>
                      <a:cubicBezTo>
                        <a:pt x="18" y="17"/>
                        <a:pt x="18" y="17"/>
                        <a:pt x="18" y="17"/>
                      </a:cubicBezTo>
                      <a:cubicBezTo>
                        <a:pt x="18" y="17"/>
                        <a:pt x="18" y="17"/>
                        <a:pt x="18" y="17"/>
                      </a:cubicBezTo>
                      <a:cubicBezTo>
                        <a:pt x="18" y="17"/>
                        <a:pt x="18" y="17"/>
                        <a:pt x="18" y="17"/>
                      </a:cubicBezTo>
                      <a:cubicBezTo>
                        <a:pt x="18" y="17"/>
                        <a:pt x="18" y="17"/>
                        <a:pt x="18" y="17"/>
                      </a:cubicBezTo>
                      <a:cubicBezTo>
                        <a:pt x="18" y="16"/>
                        <a:pt x="19" y="15"/>
                        <a:pt x="19" y="14"/>
                      </a:cubicBezTo>
                      <a:cubicBezTo>
                        <a:pt x="20" y="12"/>
                        <a:pt x="21" y="11"/>
                        <a:pt x="22" y="9"/>
                      </a:cubicBezTo>
                      <a:cubicBezTo>
                        <a:pt x="22" y="8"/>
                        <a:pt x="23" y="8"/>
                        <a:pt x="23" y="7"/>
                      </a:cubicBezTo>
                      <a:cubicBezTo>
                        <a:pt x="23" y="7"/>
                        <a:pt x="23" y="7"/>
                        <a:pt x="23" y="7"/>
                      </a:cubicBezTo>
                      <a:cubicBezTo>
                        <a:pt x="24" y="6"/>
                        <a:pt x="24" y="5"/>
                        <a:pt x="23" y="4"/>
                      </a:cubicBezTo>
                      <a:cubicBezTo>
                        <a:pt x="22" y="3"/>
                        <a:pt x="21" y="3"/>
                        <a:pt x="20" y="4"/>
                      </a:cubicBezTo>
                      <a:cubicBezTo>
                        <a:pt x="19" y="6"/>
                        <a:pt x="17" y="8"/>
                        <a:pt x="14" y="10"/>
                      </a:cubicBezTo>
                      <a:cubicBezTo>
                        <a:pt x="11" y="11"/>
                        <a:pt x="8" y="12"/>
                        <a:pt x="6" y="12"/>
                      </a:cubicBezTo>
                      <a:cubicBezTo>
                        <a:pt x="6" y="12"/>
                        <a:pt x="5" y="12"/>
                        <a:pt x="5" y="12"/>
                      </a:cubicBezTo>
                      <a:cubicBezTo>
                        <a:pt x="5" y="12"/>
                        <a:pt x="5" y="11"/>
                        <a:pt x="4" y="10"/>
                      </a:cubicBezTo>
                      <a:cubicBezTo>
                        <a:pt x="5" y="9"/>
                        <a:pt x="5" y="9"/>
                        <a:pt x="5" y="9"/>
                      </a:cubicBezTo>
                      <a:cubicBezTo>
                        <a:pt x="5" y="7"/>
                        <a:pt x="5" y="6"/>
                        <a:pt x="7" y="5"/>
                      </a:cubicBezTo>
                      <a:cubicBezTo>
                        <a:pt x="8" y="4"/>
                        <a:pt x="9" y="4"/>
                        <a:pt x="11" y="4"/>
                      </a:cubicBezTo>
                      <a:cubicBezTo>
                        <a:pt x="12" y="4"/>
                        <a:pt x="14" y="4"/>
                        <a:pt x="15" y="5"/>
                      </a:cubicBezTo>
                      <a:cubicBezTo>
                        <a:pt x="16" y="5"/>
                        <a:pt x="16" y="5"/>
                        <a:pt x="16" y="6"/>
                      </a:cubicBezTo>
                      <a:cubicBezTo>
                        <a:pt x="17" y="6"/>
                        <a:pt x="17" y="6"/>
                        <a:pt x="17" y="6"/>
                      </a:cubicBezTo>
                      <a:cubicBezTo>
                        <a:pt x="17" y="6"/>
                        <a:pt x="17" y="6"/>
                        <a:pt x="17" y="6"/>
                      </a:cubicBezTo>
                      <a:cubicBezTo>
                        <a:pt x="17" y="7"/>
                        <a:pt x="18" y="8"/>
                        <a:pt x="19" y="7"/>
                      </a:cubicBezTo>
                      <a:cubicBezTo>
                        <a:pt x="20" y="7"/>
                        <a:pt x="21" y="6"/>
                        <a:pt x="21" y="5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50" name="任意多边形 1780">
                  <a:extLst>
                    <a:ext uri="{FF2B5EF4-FFF2-40B4-BE49-F238E27FC236}">
                      <a16:creationId xmlns:a16="http://schemas.microsoft.com/office/drawing/2014/main" id="{BA17B195-3DE2-4522-AFC8-54F9EB07D6CD}"/>
                    </a:ext>
                  </a:extLst>
                </p:cNvPr>
                <p:cNvSpPr/>
                <p:nvPr/>
              </p:nvSpPr>
              <p:spPr bwMode="auto">
                <a:xfrm flipH="1">
                  <a:off x="4891760" y="3757615"/>
                  <a:ext cx="55563" cy="80962"/>
                </a:xfrm>
                <a:custGeom>
                  <a:avLst/>
                  <a:gdLst>
                    <a:gd name="T0" fmla="*/ 13 w 21"/>
                    <a:gd name="T1" fmla="*/ 2 h 31"/>
                    <a:gd name="T2" fmla="*/ 1 w 21"/>
                    <a:gd name="T3" fmla="*/ 28 h 31"/>
                    <a:gd name="T4" fmla="*/ 2 w 21"/>
                    <a:gd name="T5" fmla="*/ 30 h 31"/>
                    <a:gd name="T6" fmla="*/ 4 w 21"/>
                    <a:gd name="T7" fmla="*/ 29 h 31"/>
                    <a:gd name="T8" fmla="*/ 4 w 21"/>
                    <a:gd name="T9" fmla="*/ 29 h 31"/>
                    <a:gd name="T10" fmla="*/ 8 w 21"/>
                    <a:gd name="T11" fmla="*/ 23 h 31"/>
                    <a:gd name="T12" fmla="*/ 12 w 21"/>
                    <a:gd name="T13" fmla="*/ 20 h 31"/>
                    <a:gd name="T14" fmla="*/ 15 w 21"/>
                    <a:gd name="T15" fmla="*/ 19 h 31"/>
                    <a:gd name="T16" fmla="*/ 15 w 21"/>
                    <a:gd name="T17" fmla="*/ 19 h 31"/>
                    <a:gd name="T18" fmla="*/ 17 w 21"/>
                    <a:gd name="T19" fmla="*/ 20 h 31"/>
                    <a:gd name="T20" fmla="*/ 17 w 21"/>
                    <a:gd name="T21" fmla="*/ 21 h 31"/>
                    <a:gd name="T22" fmla="*/ 16 w 21"/>
                    <a:gd name="T23" fmla="*/ 24 h 31"/>
                    <a:gd name="T24" fmla="*/ 12 w 21"/>
                    <a:gd name="T25" fmla="*/ 26 h 31"/>
                    <a:gd name="T26" fmla="*/ 9 w 21"/>
                    <a:gd name="T27" fmla="*/ 25 h 31"/>
                    <a:gd name="T28" fmla="*/ 6 w 21"/>
                    <a:gd name="T29" fmla="*/ 26 h 31"/>
                    <a:gd name="T30" fmla="*/ 7 w 21"/>
                    <a:gd name="T31" fmla="*/ 28 h 31"/>
                    <a:gd name="T32" fmla="*/ 12 w 21"/>
                    <a:gd name="T33" fmla="*/ 30 h 31"/>
                    <a:gd name="T34" fmla="*/ 19 w 21"/>
                    <a:gd name="T35" fmla="*/ 27 h 31"/>
                    <a:gd name="T36" fmla="*/ 21 w 21"/>
                    <a:gd name="T37" fmla="*/ 21 h 31"/>
                    <a:gd name="T38" fmla="*/ 20 w 21"/>
                    <a:gd name="T39" fmla="*/ 17 h 31"/>
                    <a:gd name="T40" fmla="*/ 16 w 21"/>
                    <a:gd name="T41" fmla="*/ 15 h 31"/>
                    <a:gd name="T42" fmla="*/ 15 w 21"/>
                    <a:gd name="T43" fmla="*/ 15 h 31"/>
                    <a:gd name="T44" fmla="*/ 9 w 21"/>
                    <a:gd name="T45" fmla="*/ 17 h 31"/>
                    <a:gd name="T46" fmla="*/ 3 w 21"/>
                    <a:gd name="T47" fmla="*/ 24 h 31"/>
                    <a:gd name="T48" fmla="*/ 1 w 21"/>
                    <a:gd name="T49" fmla="*/ 28 h 31"/>
                    <a:gd name="T50" fmla="*/ 0 w 21"/>
                    <a:gd name="T51" fmla="*/ 29 h 31"/>
                    <a:gd name="T52" fmla="*/ 2 w 21"/>
                    <a:gd name="T53" fmla="*/ 30 h 31"/>
                    <a:gd name="T54" fmla="*/ 3 w 21"/>
                    <a:gd name="T55" fmla="*/ 30 h 31"/>
                    <a:gd name="T56" fmla="*/ 4 w 21"/>
                    <a:gd name="T57" fmla="*/ 29 h 31"/>
                    <a:gd name="T58" fmla="*/ 17 w 21"/>
                    <a:gd name="T59" fmla="*/ 3 h 31"/>
                    <a:gd name="T60" fmla="*/ 16 w 21"/>
                    <a:gd name="T61" fmla="*/ 1 h 31"/>
                    <a:gd name="T62" fmla="*/ 13 w 21"/>
                    <a:gd name="T63" fmla="*/ 2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21" h="31">
                      <a:moveTo>
                        <a:pt x="13" y="2"/>
                      </a:moveTo>
                      <a:cubicBezTo>
                        <a:pt x="1" y="28"/>
                        <a:pt x="1" y="28"/>
                        <a:pt x="1" y="28"/>
                      </a:cubicBezTo>
                      <a:cubicBezTo>
                        <a:pt x="0" y="29"/>
                        <a:pt x="1" y="30"/>
                        <a:pt x="2" y="30"/>
                      </a:cubicBezTo>
                      <a:cubicBezTo>
                        <a:pt x="3" y="31"/>
                        <a:pt x="4" y="30"/>
                        <a:pt x="4" y="29"/>
                      </a:cubicBezTo>
                      <a:cubicBezTo>
                        <a:pt x="4" y="29"/>
                        <a:pt x="4" y="29"/>
                        <a:pt x="4" y="29"/>
                      </a:cubicBezTo>
                      <a:cubicBezTo>
                        <a:pt x="5" y="28"/>
                        <a:pt x="6" y="25"/>
                        <a:pt x="8" y="23"/>
                      </a:cubicBezTo>
                      <a:cubicBezTo>
                        <a:pt x="9" y="22"/>
                        <a:pt x="11" y="20"/>
                        <a:pt x="12" y="20"/>
                      </a:cubicBezTo>
                      <a:cubicBezTo>
                        <a:pt x="13" y="19"/>
                        <a:pt x="14" y="19"/>
                        <a:pt x="15" y="19"/>
                      </a:cubicBezTo>
                      <a:cubicBezTo>
                        <a:pt x="15" y="19"/>
                        <a:pt x="15" y="19"/>
                        <a:pt x="15" y="19"/>
                      </a:cubicBezTo>
                      <a:cubicBezTo>
                        <a:pt x="16" y="19"/>
                        <a:pt x="17" y="19"/>
                        <a:pt x="17" y="20"/>
                      </a:cubicBezTo>
                      <a:cubicBezTo>
                        <a:pt x="17" y="20"/>
                        <a:pt x="17" y="20"/>
                        <a:pt x="17" y="21"/>
                      </a:cubicBezTo>
                      <a:cubicBezTo>
                        <a:pt x="17" y="22"/>
                        <a:pt x="17" y="23"/>
                        <a:pt x="16" y="24"/>
                      </a:cubicBezTo>
                      <a:cubicBezTo>
                        <a:pt x="15" y="25"/>
                        <a:pt x="14" y="26"/>
                        <a:pt x="12" y="26"/>
                      </a:cubicBezTo>
                      <a:cubicBezTo>
                        <a:pt x="11" y="26"/>
                        <a:pt x="10" y="26"/>
                        <a:pt x="9" y="25"/>
                      </a:cubicBezTo>
                      <a:cubicBezTo>
                        <a:pt x="8" y="24"/>
                        <a:pt x="7" y="25"/>
                        <a:pt x="6" y="26"/>
                      </a:cubicBezTo>
                      <a:cubicBezTo>
                        <a:pt x="6" y="27"/>
                        <a:pt x="6" y="28"/>
                        <a:pt x="7" y="28"/>
                      </a:cubicBezTo>
                      <a:cubicBezTo>
                        <a:pt x="9" y="29"/>
                        <a:pt x="11" y="30"/>
                        <a:pt x="12" y="30"/>
                      </a:cubicBezTo>
                      <a:cubicBezTo>
                        <a:pt x="15" y="30"/>
                        <a:pt x="17" y="29"/>
                        <a:pt x="19" y="27"/>
                      </a:cubicBezTo>
                      <a:cubicBezTo>
                        <a:pt x="21" y="25"/>
                        <a:pt x="21" y="23"/>
                        <a:pt x="21" y="21"/>
                      </a:cubicBezTo>
                      <a:cubicBezTo>
                        <a:pt x="21" y="20"/>
                        <a:pt x="21" y="18"/>
                        <a:pt x="20" y="17"/>
                      </a:cubicBezTo>
                      <a:cubicBezTo>
                        <a:pt x="19" y="16"/>
                        <a:pt x="18" y="15"/>
                        <a:pt x="16" y="15"/>
                      </a:cubicBezTo>
                      <a:cubicBezTo>
                        <a:pt x="15" y="15"/>
                        <a:pt x="15" y="15"/>
                        <a:pt x="15" y="15"/>
                      </a:cubicBezTo>
                      <a:cubicBezTo>
                        <a:pt x="12" y="15"/>
                        <a:pt x="10" y="16"/>
                        <a:pt x="9" y="17"/>
                      </a:cubicBezTo>
                      <a:cubicBezTo>
                        <a:pt x="6" y="19"/>
                        <a:pt x="4" y="21"/>
                        <a:pt x="3" y="24"/>
                      </a:cubicBezTo>
                      <a:cubicBezTo>
                        <a:pt x="1" y="26"/>
                        <a:pt x="1" y="28"/>
                        <a:pt x="1" y="28"/>
                      </a:cubicBezTo>
                      <a:cubicBezTo>
                        <a:pt x="0" y="28"/>
                        <a:pt x="0" y="29"/>
                        <a:pt x="0" y="29"/>
                      </a:cubicBezTo>
                      <a:cubicBezTo>
                        <a:pt x="1" y="30"/>
                        <a:pt x="1" y="30"/>
                        <a:pt x="2" y="30"/>
                      </a:cubicBezTo>
                      <a:cubicBezTo>
                        <a:pt x="2" y="31"/>
                        <a:pt x="3" y="31"/>
                        <a:pt x="3" y="30"/>
                      </a:cubicBezTo>
                      <a:cubicBezTo>
                        <a:pt x="4" y="30"/>
                        <a:pt x="4" y="30"/>
                        <a:pt x="4" y="29"/>
                      </a:cubicBezTo>
                      <a:cubicBezTo>
                        <a:pt x="17" y="3"/>
                        <a:pt x="17" y="3"/>
                        <a:pt x="17" y="3"/>
                      </a:cubicBezTo>
                      <a:cubicBezTo>
                        <a:pt x="17" y="2"/>
                        <a:pt x="17" y="1"/>
                        <a:pt x="16" y="1"/>
                      </a:cubicBezTo>
                      <a:cubicBezTo>
                        <a:pt x="15" y="0"/>
                        <a:pt x="14" y="1"/>
                        <a:pt x="13" y="2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26" name="组合 425">
                <a:extLst>
                  <a:ext uri="{FF2B5EF4-FFF2-40B4-BE49-F238E27FC236}">
                    <a16:creationId xmlns:a16="http://schemas.microsoft.com/office/drawing/2014/main" id="{740F979B-1891-4A62-B9B8-4096DB71F107}"/>
                  </a:ext>
                </a:extLst>
              </p:cNvPr>
              <p:cNvGrpSpPr/>
              <p:nvPr/>
            </p:nvGrpSpPr>
            <p:grpSpPr>
              <a:xfrm>
                <a:off x="8795945" y="2826883"/>
                <a:ext cx="503504" cy="366258"/>
                <a:chOff x="8795945" y="2826883"/>
                <a:chExt cx="503504" cy="366258"/>
              </a:xfrm>
            </p:grpSpPr>
            <p:sp>
              <p:nvSpPr>
                <p:cNvPr id="427" name="任意多边形 1797">
                  <a:extLst>
                    <a:ext uri="{FF2B5EF4-FFF2-40B4-BE49-F238E27FC236}">
                      <a16:creationId xmlns:a16="http://schemas.microsoft.com/office/drawing/2014/main" id="{8EA06641-23B5-4432-834E-F89A209453ED}"/>
                    </a:ext>
                  </a:extLst>
                </p:cNvPr>
                <p:cNvSpPr/>
                <p:nvPr/>
              </p:nvSpPr>
              <p:spPr bwMode="auto">
                <a:xfrm rot="16926750" flipH="1">
                  <a:off x="8880082" y="2841758"/>
                  <a:ext cx="227013" cy="395287"/>
                </a:xfrm>
                <a:custGeom>
                  <a:avLst/>
                  <a:gdLst>
                    <a:gd name="T0" fmla="*/ 7 w 88"/>
                    <a:gd name="T1" fmla="*/ 4 h 152"/>
                    <a:gd name="T2" fmla="*/ 17 w 88"/>
                    <a:gd name="T3" fmla="*/ 14 h 152"/>
                    <a:gd name="T4" fmla="*/ 20 w 88"/>
                    <a:gd name="T5" fmla="*/ 27 h 152"/>
                    <a:gd name="T6" fmla="*/ 10 w 88"/>
                    <a:gd name="T7" fmla="*/ 63 h 152"/>
                    <a:gd name="T8" fmla="*/ 1 w 88"/>
                    <a:gd name="T9" fmla="*/ 98 h 152"/>
                    <a:gd name="T10" fmla="*/ 8 w 88"/>
                    <a:gd name="T11" fmla="*/ 115 h 152"/>
                    <a:gd name="T12" fmla="*/ 34 w 88"/>
                    <a:gd name="T13" fmla="*/ 125 h 152"/>
                    <a:gd name="T14" fmla="*/ 62 w 88"/>
                    <a:gd name="T15" fmla="*/ 132 h 152"/>
                    <a:gd name="T16" fmla="*/ 63 w 88"/>
                    <a:gd name="T17" fmla="*/ 132 h 152"/>
                    <a:gd name="T18" fmla="*/ 76 w 88"/>
                    <a:gd name="T19" fmla="*/ 134 h 152"/>
                    <a:gd name="T20" fmla="*/ 82 w 88"/>
                    <a:gd name="T21" fmla="*/ 139 h 152"/>
                    <a:gd name="T22" fmla="*/ 84 w 88"/>
                    <a:gd name="T23" fmla="*/ 149 h 152"/>
                    <a:gd name="T24" fmla="*/ 84 w 88"/>
                    <a:gd name="T25" fmla="*/ 150 h 152"/>
                    <a:gd name="T26" fmla="*/ 86 w 88"/>
                    <a:gd name="T27" fmla="*/ 152 h 152"/>
                    <a:gd name="T28" fmla="*/ 88 w 88"/>
                    <a:gd name="T29" fmla="*/ 150 h 152"/>
                    <a:gd name="T30" fmla="*/ 88 w 88"/>
                    <a:gd name="T31" fmla="*/ 149 h 152"/>
                    <a:gd name="T32" fmla="*/ 85 w 88"/>
                    <a:gd name="T33" fmla="*/ 137 h 152"/>
                    <a:gd name="T34" fmla="*/ 74 w 88"/>
                    <a:gd name="T35" fmla="*/ 129 h 152"/>
                    <a:gd name="T36" fmla="*/ 63 w 88"/>
                    <a:gd name="T37" fmla="*/ 128 h 152"/>
                    <a:gd name="T38" fmla="*/ 63 w 88"/>
                    <a:gd name="T39" fmla="*/ 130 h 152"/>
                    <a:gd name="T40" fmla="*/ 63 w 88"/>
                    <a:gd name="T41" fmla="*/ 128 h 152"/>
                    <a:gd name="T42" fmla="*/ 45 w 88"/>
                    <a:gd name="T43" fmla="*/ 123 h 152"/>
                    <a:gd name="T44" fmla="*/ 17 w 88"/>
                    <a:gd name="T45" fmla="*/ 116 h 152"/>
                    <a:gd name="T46" fmla="*/ 8 w 88"/>
                    <a:gd name="T47" fmla="*/ 109 h 152"/>
                    <a:gd name="T48" fmla="*/ 5 w 88"/>
                    <a:gd name="T49" fmla="*/ 98 h 152"/>
                    <a:gd name="T50" fmla="*/ 14 w 88"/>
                    <a:gd name="T51" fmla="*/ 64 h 152"/>
                    <a:gd name="T52" fmla="*/ 24 w 88"/>
                    <a:gd name="T53" fmla="*/ 27 h 152"/>
                    <a:gd name="T54" fmla="*/ 20 w 88"/>
                    <a:gd name="T55" fmla="*/ 12 h 152"/>
                    <a:gd name="T56" fmla="*/ 9 w 88"/>
                    <a:gd name="T57" fmla="*/ 0 h 152"/>
                    <a:gd name="T58" fmla="*/ 6 w 88"/>
                    <a:gd name="T59" fmla="*/ 1 h 152"/>
                    <a:gd name="T60" fmla="*/ 7 w 88"/>
                    <a:gd name="T61" fmla="*/ 4 h 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88" h="152">
                      <a:moveTo>
                        <a:pt x="7" y="4"/>
                      </a:moveTo>
                      <a:cubicBezTo>
                        <a:pt x="12" y="7"/>
                        <a:pt x="15" y="10"/>
                        <a:pt x="17" y="14"/>
                      </a:cubicBezTo>
                      <a:cubicBezTo>
                        <a:pt x="19" y="18"/>
                        <a:pt x="20" y="22"/>
                        <a:pt x="20" y="27"/>
                      </a:cubicBezTo>
                      <a:cubicBezTo>
                        <a:pt x="20" y="37"/>
                        <a:pt x="15" y="50"/>
                        <a:pt x="10" y="63"/>
                      </a:cubicBezTo>
                      <a:cubicBezTo>
                        <a:pt x="6" y="75"/>
                        <a:pt x="1" y="87"/>
                        <a:pt x="1" y="98"/>
                      </a:cubicBezTo>
                      <a:cubicBezTo>
                        <a:pt x="0" y="105"/>
                        <a:pt x="3" y="111"/>
                        <a:pt x="8" y="115"/>
                      </a:cubicBezTo>
                      <a:cubicBezTo>
                        <a:pt x="14" y="121"/>
                        <a:pt x="24" y="123"/>
                        <a:pt x="34" y="125"/>
                      </a:cubicBezTo>
                      <a:cubicBezTo>
                        <a:pt x="44" y="127"/>
                        <a:pt x="55" y="129"/>
                        <a:pt x="62" y="132"/>
                      </a:cubicBezTo>
                      <a:cubicBezTo>
                        <a:pt x="63" y="132"/>
                        <a:pt x="63" y="132"/>
                        <a:pt x="63" y="132"/>
                      </a:cubicBezTo>
                      <a:cubicBezTo>
                        <a:pt x="66" y="132"/>
                        <a:pt x="72" y="132"/>
                        <a:pt x="76" y="134"/>
                      </a:cubicBezTo>
                      <a:cubicBezTo>
                        <a:pt x="79" y="135"/>
                        <a:pt x="80" y="137"/>
                        <a:pt x="82" y="139"/>
                      </a:cubicBezTo>
                      <a:cubicBezTo>
                        <a:pt x="83" y="141"/>
                        <a:pt x="84" y="145"/>
                        <a:pt x="84" y="149"/>
                      </a:cubicBezTo>
                      <a:cubicBezTo>
                        <a:pt x="84" y="150"/>
                        <a:pt x="84" y="150"/>
                        <a:pt x="84" y="150"/>
                      </a:cubicBezTo>
                      <a:cubicBezTo>
                        <a:pt x="84" y="151"/>
                        <a:pt x="85" y="152"/>
                        <a:pt x="86" y="152"/>
                      </a:cubicBezTo>
                      <a:cubicBezTo>
                        <a:pt x="87" y="152"/>
                        <a:pt x="88" y="151"/>
                        <a:pt x="88" y="150"/>
                      </a:cubicBezTo>
                      <a:cubicBezTo>
                        <a:pt x="88" y="149"/>
                        <a:pt x="88" y="149"/>
                        <a:pt x="88" y="149"/>
                      </a:cubicBezTo>
                      <a:cubicBezTo>
                        <a:pt x="88" y="144"/>
                        <a:pt x="87" y="140"/>
                        <a:pt x="85" y="137"/>
                      </a:cubicBezTo>
                      <a:cubicBezTo>
                        <a:pt x="83" y="132"/>
                        <a:pt x="78" y="130"/>
                        <a:pt x="74" y="129"/>
                      </a:cubicBezTo>
                      <a:cubicBezTo>
                        <a:pt x="70" y="128"/>
                        <a:pt x="65" y="128"/>
                        <a:pt x="63" y="128"/>
                      </a:cubicBezTo>
                      <a:cubicBezTo>
                        <a:pt x="63" y="130"/>
                        <a:pt x="63" y="130"/>
                        <a:pt x="63" y="130"/>
                      </a:cubicBezTo>
                      <a:cubicBezTo>
                        <a:pt x="63" y="128"/>
                        <a:pt x="63" y="128"/>
                        <a:pt x="63" y="128"/>
                      </a:cubicBezTo>
                      <a:cubicBezTo>
                        <a:pt x="58" y="126"/>
                        <a:pt x="52" y="125"/>
                        <a:pt x="45" y="123"/>
                      </a:cubicBezTo>
                      <a:cubicBezTo>
                        <a:pt x="35" y="122"/>
                        <a:pt x="25" y="120"/>
                        <a:pt x="17" y="116"/>
                      </a:cubicBezTo>
                      <a:cubicBezTo>
                        <a:pt x="13" y="114"/>
                        <a:pt x="10" y="112"/>
                        <a:pt x="8" y="109"/>
                      </a:cubicBezTo>
                      <a:cubicBezTo>
                        <a:pt x="6" y="106"/>
                        <a:pt x="5" y="103"/>
                        <a:pt x="5" y="98"/>
                      </a:cubicBezTo>
                      <a:cubicBezTo>
                        <a:pt x="4" y="89"/>
                        <a:pt x="9" y="77"/>
                        <a:pt x="14" y="64"/>
                      </a:cubicBezTo>
                      <a:cubicBezTo>
                        <a:pt x="19" y="51"/>
                        <a:pt x="24" y="38"/>
                        <a:pt x="24" y="27"/>
                      </a:cubicBezTo>
                      <a:cubicBezTo>
                        <a:pt x="24" y="21"/>
                        <a:pt x="23" y="16"/>
                        <a:pt x="20" y="12"/>
                      </a:cubicBezTo>
                      <a:cubicBezTo>
                        <a:pt x="18" y="7"/>
                        <a:pt x="14" y="4"/>
                        <a:pt x="9" y="0"/>
                      </a:cubicBezTo>
                      <a:cubicBezTo>
                        <a:pt x="8" y="0"/>
                        <a:pt x="6" y="0"/>
                        <a:pt x="6" y="1"/>
                      </a:cubicBezTo>
                      <a:cubicBezTo>
                        <a:pt x="5" y="2"/>
                        <a:pt x="6" y="3"/>
                        <a:pt x="7" y="4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28" name="任意多边形 1798">
                  <a:extLst>
                    <a:ext uri="{FF2B5EF4-FFF2-40B4-BE49-F238E27FC236}">
                      <a16:creationId xmlns:a16="http://schemas.microsoft.com/office/drawing/2014/main" id="{48B2E688-A9B3-4D67-8FED-46E9E6EF10ED}"/>
                    </a:ext>
                  </a:extLst>
                </p:cNvPr>
                <p:cNvSpPr/>
                <p:nvPr/>
              </p:nvSpPr>
              <p:spPr bwMode="auto">
                <a:xfrm rot="16926750" flipH="1">
                  <a:off x="8966074" y="2768070"/>
                  <a:ext cx="242888" cy="423862"/>
                </a:xfrm>
                <a:custGeom>
                  <a:avLst/>
                  <a:gdLst>
                    <a:gd name="T0" fmla="*/ 0 w 94"/>
                    <a:gd name="T1" fmla="*/ 3 h 163"/>
                    <a:gd name="T2" fmla="*/ 10 w 94"/>
                    <a:gd name="T3" fmla="*/ 21 h 163"/>
                    <a:gd name="T4" fmla="*/ 39 w 94"/>
                    <a:gd name="T5" fmla="*/ 30 h 163"/>
                    <a:gd name="T6" fmla="*/ 68 w 94"/>
                    <a:gd name="T7" fmla="*/ 33 h 163"/>
                    <a:gd name="T8" fmla="*/ 85 w 94"/>
                    <a:gd name="T9" fmla="*/ 44 h 163"/>
                    <a:gd name="T10" fmla="*/ 90 w 94"/>
                    <a:gd name="T11" fmla="*/ 60 h 163"/>
                    <a:gd name="T12" fmla="*/ 84 w 94"/>
                    <a:gd name="T13" fmla="*/ 86 h 163"/>
                    <a:gd name="T14" fmla="*/ 73 w 94"/>
                    <a:gd name="T15" fmla="*/ 110 h 163"/>
                    <a:gd name="T16" fmla="*/ 64 w 94"/>
                    <a:gd name="T17" fmla="*/ 141 h 163"/>
                    <a:gd name="T18" fmla="*/ 72 w 94"/>
                    <a:gd name="T19" fmla="*/ 162 h 163"/>
                    <a:gd name="T20" fmla="*/ 75 w 94"/>
                    <a:gd name="T21" fmla="*/ 162 h 163"/>
                    <a:gd name="T22" fmla="*/ 75 w 94"/>
                    <a:gd name="T23" fmla="*/ 159 h 163"/>
                    <a:gd name="T24" fmla="*/ 68 w 94"/>
                    <a:gd name="T25" fmla="*/ 141 h 163"/>
                    <a:gd name="T26" fmla="*/ 77 w 94"/>
                    <a:gd name="T27" fmla="*/ 111 h 163"/>
                    <a:gd name="T28" fmla="*/ 88 w 94"/>
                    <a:gd name="T29" fmla="*/ 87 h 163"/>
                    <a:gd name="T30" fmla="*/ 94 w 94"/>
                    <a:gd name="T31" fmla="*/ 60 h 163"/>
                    <a:gd name="T32" fmla="*/ 88 w 94"/>
                    <a:gd name="T33" fmla="*/ 42 h 163"/>
                    <a:gd name="T34" fmla="*/ 70 w 94"/>
                    <a:gd name="T35" fmla="*/ 29 h 163"/>
                    <a:gd name="T36" fmla="*/ 29 w 94"/>
                    <a:gd name="T37" fmla="*/ 25 h 163"/>
                    <a:gd name="T38" fmla="*/ 13 w 94"/>
                    <a:gd name="T39" fmla="*/ 18 h 163"/>
                    <a:gd name="T40" fmla="*/ 4 w 94"/>
                    <a:gd name="T41" fmla="*/ 2 h 163"/>
                    <a:gd name="T42" fmla="*/ 1 w 94"/>
                    <a:gd name="T43" fmla="*/ 1 h 163"/>
                    <a:gd name="T44" fmla="*/ 0 w 94"/>
                    <a:gd name="T45" fmla="*/ 3 h 1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94" h="163">
                      <a:moveTo>
                        <a:pt x="0" y="3"/>
                      </a:moveTo>
                      <a:cubicBezTo>
                        <a:pt x="1" y="11"/>
                        <a:pt x="5" y="18"/>
                        <a:pt x="10" y="21"/>
                      </a:cubicBezTo>
                      <a:cubicBezTo>
                        <a:pt x="18" y="27"/>
                        <a:pt x="28" y="29"/>
                        <a:pt x="39" y="30"/>
                      </a:cubicBezTo>
                      <a:cubicBezTo>
                        <a:pt x="49" y="30"/>
                        <a:pt x="60" y="31"/>
                        <a:pt x="68" y="33"/>
                      </a:cubicBezTo>
                      <a:cubicBezTo>
                        <a:pt x="77" y="36"/>
                        <a:pt x="82" y="40"/>
                        <a:pt x="85" y="44"/>
                      </a:cubicBezTo>
                      <a:cubicBezTo>
                        <a:pt x="88" y="49"/>
                        <a:pt x="90" y="54"/>
                        <a:pt x="90" y="60"/>
                      </a:cubicBezTo>
                      <a:cubicBezTo>
                        <a:pt x="90" y="68"/>
                        <a:pt x="87" y="77"/>
                        <a:pt x="84" y="86"/>
                      </a:cubicBezTo>
                      <a:cubicBezTo>
                        <a:pt x="81" y="94"/>
                        <a:pt x="76" y="103"/>
                        <a:pt x="73" y="110"/>
                      </a:cubicBezTo>
                      <a:cubicBezTo>
                        <a:pt x="69" y="119"/>
                        <a:pt x="64" y="130"/>
                        <a:pt x="64" y="141"/>
                      </a:cubicBezTo>
                      <a:cubicBezTo>
                        <a:pt x="64" y="148"/>
                        <a:pt x="66" y="156"/>
                        <a:pt x="72" y="162"/>
                      </a:cubicBezTo>
                      <a:cubicBezTo>
                        <a:pt x="73" y="163"/>
                        <a:pt x="74" y="163"/>
                        <a:pt x="75" y="162"/>
                      </a:cubicBezTo>
                      <a:cubicBezTo>
                        <a:pt x="75" y="161"/>
                        <a:pt x="76" y="160"/>
                        <a:pt x="75" y="159"/>
                      </a:cubicBezTo>
                      <a:cubicBezTo>
                        <a:pt x="70" y="154"/>
                        <a:pt x="68" y="148"/>
                        <a:pt x="68" y="141"/>
                      </a:cubicBezTo>
                      <a:cubicBezTo>
                        <a:pt x="68" y="131"/>
                        <a:pt x="72" y="120"/>
                        <a:pt x="77" y="111"/>
                      </a:cubicBezTo>
                      <a:cubicBezTo>
                        <a:pt x="80" y="104"/>
                        <a:pt x="84" y="96"/>
                        <a:pt x="88" y="87"/>
                      </a:cubicBezTo>
                      <a:cubicBezTo>
                        <a:pt x="91" y="78"/>
                        <a:pt x="94" y="69"/>
                        <a:pt x="94" y="60"/>
                      </a:cubicBezTo>
                      <a:cubicBezTo>
                        <a:pt x="94" y="54"/>
                        <a:pt x="92" y="47"/>
                        <a:pt x="88" y="42"/>
                      </a:cubicBezTo>
                      <a:cubicBezTo>
                        <a:pt x="85" y="37"/>
                        <a:pt x="78" y="32"/>
                        <a:pt x="70" y="29"/>
                      </a:cubicBezTo>
                      <a:cubicBezTo>
                        <a:pt x="57" y="26"/>
                        <a:pt x="42" y="27"/>
                        <a:pt x="29" y="25"/>
                      </a:cubicBezTo>
                      <a:cubicBezTo>
                        <a:pt x="23" y="23"/>
                        <a:pt x="17" y="22"/>
                        <a:pt x="13" y="18"/>
                      </a:cubicBezTo>
                      <a:cubicBezTo>
                        <a:pt x="8" y="15"/>
                        <a:pt x="5" y="10"/>
                        <a:pt x="4" y="2"/>
                      </a:cubicBezTo>
                      <a:cubicBezTo>
                        <a:pt x="3" y="1"/>
                        <a:pt x="2" y="0"/>
                        <a:pt x="1" y="1"/>
                      </a:cubicBezTo>
                      <a:cubicBezTo>
                        <a:pt x="0" y="1"/>
                        <a:pt x="0" y="2"/>
                        <a:pt x="0" y="3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29" name="任意多边形 1799">
                  <a:extLst>
                    <a:ext uri="{FF2B5EF4-FFF2-40B4-BE49-F238E27FC236}">
                      <a16:creationId xmlns:a16="http://schemas.microsoft.com/office/drawing/2014/main" id="{505B35C3-B3C8-4335-97F7-67FB89B90E3E}"/>
                    </a:ext>
                  </a:extLst>
                </p:cNvPr>
                <p:cNvSpPr/>
                <p:nvPr/>
              </p:nvSpPr>
              <p:spPr bwMode="auto">
                <a:xfrm rot="16926750" flipH="1">
                  <a:off x="8826444" y="2834027"/>
                  <a:ext cx="119063" cy="104775"/>
                </a:xfrm>
                <a:custGeom>
                  <a:avLst/>
                  <a:gdLst>
                    <a:gd name="T0" fmla="*/ 3 w 46"/>
                    <a:gd name="T1" fmla="*/ 39 h 40"/>
                    <a:gd name="T2" fmla="*/ 45 w 46"/>
                    <a:gd name="T3" fmla="*/ 4 h 40"/>
                    <a:gd name="T4" fmla="*/ 45 w 46"/>
                    <a:gd name="T5" fmla="*/ 1 h 40"/>
                    <a:gd name="T6" fmla="*/ 42 w 46"/>
                    <a:gd name="T7" fmla="*/ 1 h 40"/>
                    <a:gd name="T8" fmla="*/ 1 w 46"/>
                    <a:gd name="T9" fmla="*/ 36 h 40"/>
                    <a:gd name="T10" fmla="*/ 0 w 46"/>
                    <a:gd name="T11" fmla="*/ 39 h 40"/>
                    <a:gd name="T12" fmla="*/ 3 w 46"/>
                    <a:gd name="T13" fmla="*/ 39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6" h="40">
                      <a:moveTo>
                        <a:pt x="3" y="39"/>
                      </a:moveTo>
                      <a:cubicBezTo>
                        <a:pt x="45" y="4"/>
                        <a:pt x="45" y="4"/>
                        <a:pt x="45" y="4"/>
                      </a:cubicBezTo>
                      <a:cubicBezTo>
                        <a:pt x="46" y="4"/>
                        <a:pt x="46" y="2"/>
                        <a:pt x="45" y="1"/>
                      </a:cubicBezTo>
                      <a:cubicBezTo>
                        <a:pt x="44" y="1"/>
                        <a:pt x="43" y="0"/>
                        <a:pt x="42" y="1"/>
                      </a:cubicBezTo>
                      <a:cubicBezTo>
                        <a:pt x="1" y="36"/>
                        <a:pt x="1" y="36"/>
                        <a:pt x="1" y="36"/>
                      </a:cubicBezTo>
                      <a:cubicBezTo>
                        <a:pt x="0" y="36"/>
                        <a:pt x="0" y="38"/>
                        <a:pt x="0" y="39"/>
                      </a:cubicBezTo>
                      <a:cubicBezTo>
                        <a:pt x="1" y="39"/>
                        <a:pt x="2" y="40"/>
                        <a:pt x="3" y="39"/>
                      </a:cubicBezTo>
                    </a:path>
                  </a:pathLst>
                </a:custGeom>
                <a:solidFill>
                  <a:srgbClr val="455A64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30" name="任意多边形 1800">
                  <a:extLst>
                    <a:ext uri="{FF2B5EF4-FFF2-40B4-BE49-F238E27FC236}">
                      <a16:creationId xmlns:a16="http://schemas.microsoft.com/office/drawing/2014/main" id="{8FC5BA65-6B3C-48F4-9A12-EBC95550CF49}"/>
                    </a:ext>
                  </a:extLst>
                </p:cNvPr>
                <p:cNvSpPr/>
                <p:nvPr/>
              </p:nvSpPr>
              <p:spPr bwMode="auto">
                <a:xfrm rot="16926750" flipH="1">
                  <a:off x="8869624" y="2881701"/>
                  <a:ext cx="93663" cy="80962"/>
                </a:xfrm>
                <a:custGeom>
                  <a:avLst/>
                  <a:gdLst>
                    <a:gd name="T0" fmla="*/ 3 w 36"/>
                    <a:gd name="T1" fmla="*/ 30 h 31"/>
                    <a:gd name="T2" fmla="*/ 35 w 36"/>
                    <a:gd name="T3" fmla="*/ 4 h 31"/>
                    <a:gd name="T4" fmla="*/ 35 w 36"/>
                    <a:gd name="T5" fmla="*/ 1 h 31"/>
                    <a:gd name="T6" fmla="*/ 32 w 36"/>
                    <a:gd name="T7" fmla="*/ 1 h 31"/>
                    <a:gd name="T8" fmla="*/ 1 w 36"/>
                    <a:gd name="T9" fmla="*/ 27 h 31"/>
                    <a:gd name="T10" fmla="*/ 1 w 36"/>
                    <a:gd name="T11" fmla="*/ 30 h 31"/>
                    <a:gd name="T12" fmla="*/ 3 w 36"/>
                    <a:gd name="T13" fmla="*/ 30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6" h="31">
                      <a:moveTo>
                        <a:pt x="3" y="30"/>
                      </a:moveTo>
                      <a:cubicBezTo>
                        <a:pt x="35" y="4"/>
                        <a:pt x="35" y="4"/>
                        <a:pt x="35" y="4"/>
                      </a:cubicBezTo>
                      <a:cubicBezTo>
                        <a:pt x="36" y="3"/>
                        <a:pt x="36" y="2"/>
                        <a:pt x="35" y="1"/>
                      </a:cubicBezTo>
                      <a:cubicBezTo>
                        <a:pt x="34" y="1"/>
                        <a:pt x="33" y="0"/>
                        <a:pt x="32" y="1"/>
                      </a:cubicBezTo>
                      <a:cubicBezTo>
                        <a:pt x="1" y="27"/>
                        <a:pt x="1" y="27"/>
                        <a:pt x="1" y="27"/>
                      </a:cubicBezTo>
                      <a:cubicBezTo>
                        <a:pt x="0" y="28"/>
                        <a:pt x="0" y="29"/>
                        <a:pt x="1" y="30"/>
                      </a:cubicBezTo>
                      <a:cubicBezTo>
                        <a:pt x="1" y="31"/>
                        <a:pt x="3" y="31"/>
                        <a:pt x="3" y="30"/>
                      </a:cubicBezTo>
                    </a:path>
                  </a:pathLst>
                </a:custGeom>
                <a:solidFill>
                  <a:srgbClr val="455A64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31" name="任意多边形 1801">
                  <a:extLst>
                    <a:ext uri="{FF2B5EF4-FFF2-40B4-BE49-F238E27FC236}">
                      <a16:creationId xmlns:a16="http://schemas.microsoft.com/office/drawing/2014/main" id="{FE58FDCD-A247-4A16-B47E-57A1AD3FD29E}"/>
                    </a:ext>
                  </a:extLst>
                </p:cNvPr>
                <p:cNvSpPr/>
                <p:nvPr/>
              </p:nvSpPr>
              <p:spPr bwMode="auto">
                <a:xfrm rot="16926750" flipH="1">
                  <a:off x="8942149" y="2944431"/>
                  <a:ext cx="80963" cy="65087"/>
                </a:xfrm>
                <a:custGeom>
                  <a:avLst/>
                  <a:gdLst>
                    <a:gd name="T0" fmla="*/ 4 w 31"/>
                    <a:gd name="T1" fmla="*/ 25 h 25"/>
                    <a:gd name="T2" fmla="*/ 30 w 31"/>
                    <a:gd name="T3" fmla="*/ 4 h 25"/>
                    <a:gd name="T4" fmla="*/ 31 w 31"/>
                    <a:gd name="T5" fmla="*/ 1 h 25"/>
                    <a:gd name="T6" fmla="*/ 28 w 31"/>
                    <a:gd name="T7" fmla="*/ 1 h 25"/>
                    <a:gd name="T8" fmla="*/ 1 w 31"/>
                    <a:gd name="T9" fmla="*/ 21 h 25"/>
                    <a:gd name="T10" fmla="*/ 1 w 31"/>
                    <a:gd name="T11" fmla="*/ 24 h 25"/>
                    <a:gd name="T12" fmla="*/ 4 w 31"/>
                    <a:gd name="T13" fmla="*/ 25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1" h="25">
                      <a:moveTo>
                        <a:pt x="4" y="25"/>
                      </a:moveTo>
                      <a:cubicBezTo>
                        <a:pt x="30" y="4"/>
                        <a:pt x="30" y="4"/>
                        <a:pt x="30" y="4"/>
                      </a:cubicBezTo>
                      <a:cubicBezTo>
                        <a:pt x="31" y="3"/>
                        <a:pt x="31" y="2"/>
                        <a:pt x="31" y="1"/>
                      </a:cubicBezTo>
                      <a:cubicBezTo>
                        <a:pt x="30" y="0"/>
                        <a:pt x="29" y="0"/>
                        <a:pt x="28" y="1"/>
                      </a:cubicBezTo>
                      <a:cubicBezTo>
                        <a:pt x="1" y="21"/>
                        <a:pt x="1" y="21"/>
                        <a:pt x="1" y="21"/>
                      </a:cubicBezTo>
                      <a:cubicBezTo>
                        <a:pt x="0" y="22"/>
                        <a:pt x="0" y="23"/>
                        <a:pt x="1" y="24"/>
                      </a:cubicBezTo>
                      <a:cubicBezTo>
                        <a:pt x="2" y="25"/>
                        <a:pt x="3" y="25"/>
                        <a:pt x="4" y="25"/>
                      </a:cubicBezTo>
                    </a:path>
                  </a:pathLst>
                </a:custGeom>
                <a:solidFill>
                  <a:srgbClr val="455A64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38" name="任意多边形 1802">
                  <a:extLst>
                    <a:ext uri="{FF2B5EF4-FFF2-40B4-BE49-F238E27FC236}">
                      <a16:creationId xmlns:a16="http://schemas.microsoft.com/office/drawing/2014/main" id="{7251F1AE-92A7-4F32-9FDC-D6242E75CBB3}"/>
                    </a:ext>
                  </a:extLst>
                </p:cNvPr>
                <p:cNvSpPr/>
                <p:nvPr/>
              </p:nvSpPr>
              <p:spPr bwMode="auto">
                <a:xfrm rot="16926750" flipH="1">
                  <a:off x="8962872" y="2955520"/>
                  <a:ext cx="146050" cy="106362"/>
                </a:xfrm>
                <a:custGeom>
                  <a:avLst/>
                  <a:gdLst>
                    <a:gd name="T0" fmla="*/ 3 w 56"/>
                    <a:gd name="T1" fmla="*/ 41 h 41"/>
                    <a:gd name="T2" fmla="*/ 55 w 56"/>
                    <a:gd name="T3" fmla="*/ 3 h 41"/>
                    <a:gd name="T4" fmla="*/ 55 w 56"/>
                    <a:gd name="T5" fmla="*/ 1 h 41"/>
                    <a:gd name="T6" fmla="*/ 53 w 56"/>
                    <a:gd name="T7" fmla="*/ 0 h 41"/>
                    <a:gd name="T8" fmla="*/ 1 w 56"/>
                    <a:gd name="T9" fmla="*/ 37 h 41"/>
                    <a:gd name="T10" fmla="*/ 0 w 56"/>
                    <a:gd name="T11" fmla="*/ 40 h 41"/>
                    <a:gd name="T12" fmla="*/ 3 w 56"/>
                    <a:gd name="T13" fmla="*/ 41 h 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6" h="41">
                      <a:moveTo>
                        <a:pt x="3" y="41"/>
                      </a:moveTo>
                      <a:cubicBezTo>
                        <a:pt x="55" y="3"/>
                        <a:pt x="55" y="3"/>
                        <a:pt x="55" y="3"/>
                      </a:cubicBezTo>
                      <a:cubicBezTo>
                        <a:pt x="56" y="3"/>
                        <a:pt x="56" y="2"/>
                        <a:pt x="55" y="1"/>
                      </a:cubicBezTo>
                      <a:cubicBezTo>
                        <a:pt x="55" y="0"/>
                        <a:pt x="54" y="0"/>
                        <a:pt x="53" y="0"/>
                      </a:cubicBezTo>
                      <a:cubicBezTo>
                        <a:pt x="1" y="37"/>
                        <a:pt x="1" y="37"/>
                        <a:pt x="1" y="37"/>
                      </a:cubicBezTo>
                      <a:cubicBezTo>
                        <a:pt x="0" y="38"/>
                        <a:pt x="0" y="39"/>
                        <a:pt x="0" y="40"/>
                      </a:cubicBezTo>
                      <a:cubicBezTo>
                        <a:pt x="1" y="41"/>
                        <a:pt x="2" y="41"/>
                        <a:pt x="3" y="41"/>
                      </a:cubicBezTo>
                    </a:path>
                  </a:pathLst>
                </a:custGeom>
                <a:solidFill>
                  <a:srgbClr val="455A64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39" name="任意多边形 1803">
                  <a:extLst>
                    <a:ext uri="{FF2B5EF4-FFF2-40B4-BE49-F238E27FC236}">
                      <a16:creationId xmlns:a16="http://schemas.microsoft.com/office/drawing/2014/main" id="{74C97F5D-9B95-49E0-823E-D00B05B53AA0}"/>
                    </a:ext>
                  </a:extLst>
                </p:cNvPr>
                <p:cNvSpPr/>
                <p:nvPr/>
              </p:nvSpPr>
              <p:spPr bwMode="auto">
                <a:xfrm rot="16926750" flipH="1">
                  <a:off x="9029029" y="3009480"/>
                  <a:ext cx="103188" cy="80962"/>
                </a:xfrm>
                <a:custGeom>
                  <a:avLst/>
                  <a:gdLst>
                    <a:gd name="T0" fmla="*/ 3 w 40"/>
                    <a:gd name="T1" fmla="*/ 30 h 31"/>
                    <a:gd name="T2" fmla="*/ 39 w 40"/>
                    <a:gd name="T3" fmla="*/ 4 h 31"/>
                    <a:gd name="T4" fmla="*/ 40 w 40"/>
                    <a:gd name="T5" fmla="*/ 1 h 31"/>
                    <a:gd name="T6" fmla="*/ 37 w 40"/>
                    <a:gd name="T7" fmla="*/ 1 h 31"/>
                    <a:gd name="T8" fmla="*/ 1 w 40"/>
                    <a:gd name="T9" fmla="*/ 27 h 31"/>
                    <a:gd name="T10" fmla="*/ 0 w 40"/>
                    <a:gd name="T11" fmla="*/ 30 h 31"/>
                    <a:gd name="T12" fmla="*/ 3 w 40"/>
                    <a:gd name="T13" fmla="*/ 30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0" h="31">
                      <a:moveTo>
                        <a:pt x="3" y="30"/>
                      </a:moveTo>
                      <a:cubicBezTo>
                        <a:pt x="39" y="4"/>
                        <a:pt x="39" y="4"/>
                        <a:pt x="39" y="4"/>
                      </a:cubicBezTo>
                      <a:cubicBezTo>
                        <a:pt x="40" y="3"/>
                        <a:pt x="40" y="2"/>
                        <a:pt x="40" y="1"/>
                      </a:cubicBezTo>
                      <a:cubicBezTo>
                        <a:pt x="39" y="0"/>
                        <a:pt x="38" y="0"/>
                        <a:pt x="37" y="1"/>
                      </a:cubicBezTo>
                      <a:cubicBezTo>
                        <a:pt x="1" y="27"/>
                        <a:pt x="1" y="27"/>
                        <a:pt x="1" y="27"/>
                      </a:cubicBezTo>
                      <a:cubicBezTo>
                        <a:pt x="0" y="28"/>
                        <a:pt x="0" y="29"/>
                        <a:pt x="0" y="30"/>
                      </a:cubicBezTo>
                      <a:cubicBezTo>
                        <a:pt x="1" y="31"/>
                        <a:pt x="2" y="31"/>
                        <a:pt x="3" y="30"/>
                      </a:cubicBezTo>
                    </a:path>
                  </a:pathLst>
                </a:custGeom>
                <a:solidFill>
                  <a:srgbClr val="455A64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40" name="任意多边形 1804">
                  <a:extLst>
                    <a:ext uri="{FF2B5EF4-FFF2-40B4-BE49-F238E27FC236}">
                      <a16:creationId xmlns:a16="http://schemas.microsoft.com/office/drawing/2014/main" id="{8011888D-1337-4B9E-A58B-F1BEC727DC59}"/>
                    </a:ext>
                  </a:extLst>
                </p:cNvPr>
                <p:cNvSpPr/>
                <p:nvPr/>
              </p:nvSpPr>
              <p:spPr bwMode="auto">
                <a:xfrm rot="16926750" flipH="1">
                  <a:off x="9133538" y="3074873"/>
                  <a:ext cx="130175" cy="106362"/>
                </a:xfrm>
                <a:custGeom>
                  <a:avLst/>
                  <a:gdLst>
                    <a:gd name="T0" fmla="*/ 4 w 50"/>
                    <a:gd name="T1" fmla="*/ 40 h 41"/>
                    <a:gd name="T2" fmla="*/ 49 w 50"/>
                    <a:gd name="T3" fmla="*/ 4 h 41"/>
                    <a:gd name="T4" fmla="*/ 49 w 50"/>
                    <a:gd name="T5" fmla="*/ 1 h 41"/>
                    <a:gd name="T6" fmla="*/ 46 w 50"/>
                    <a:gd name="T7" fmla="*/ 1 h 41"/>
                    <a:gd name="T8" fmla="*/ 1 w 50"/>
                    <a:gd name="T9" fmla="*/ 37 h 41"/>
                    <a:gd name="T10" fmla="*/ 1 w 50"/>
                    <a:gd name="T11" fmla="*/ 40 h 41"/>
                    <a:gd name="T12" fmla="*/ 4 w 50"/>
                    <a:gd name="T13" fmla="*/ 40 h 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0" h="41">
                      <a:moveTo>
                        <a:pt x="4" y="40"/>
                      </a:moveTo>
                      <a:cubicBezTo>
                        <a:pt x="49" y="4"/>
                        <a:pt x="49" y="4"/>
                        <a:pt x="49" y="4"/>
                      </a:cubicBezTo>
                      <a:cubicBezTo>
                        <a:pt x="49" y="3"/>
                        <a:pt x="50" y="2"/>
                        <a:pt x="49" y="1"/>
                      </a:cubicBezTo>
                      <a:cubicBezTo>
                        <a:pt x="48" y="0"/>
                        <a:pt x="47" y="0"/>
                        <a:pt x="46" y="1"/>
                      </a:cubicBezTo>
                      <a:cubicBezTo>
                        <a:pt x="1" y="37"/>
                        <a:pt x="1" y="37"/>
                        <a:pt x="1" y="37"/>
                      </a:cubicBezTo>
                      <a:cubicBezTo>
                        <a:pt x="0" y="38"/>
                        <a:pt x="0" y="39"/>
                        <a:pt x="1" y="40"/>
                      </a:cubicBezTo>
                      <a:cubicBezTo>
                        <a:pt x="1" y="41"/>
                        <a:pt x="3" y="41"/>
                        <a:pt x="4" y="40"/>
                      </a:cubicBezTo>
                    </a:path>
                  </a:pathLst>
                </a:custGeom>
                <a:solidFill>
                  <a:srgbClr val="455A64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41" name="任意多边形 1805">
                  <a:extLst>
                    <a:ext uri="{FF2B5EF4-FFF2-40B4-BE49-F238E27FC236}">
                      <a16:creationId xmlns:a16="http://schemas.microsoft.com/office/drawing/2014/main" id="{F170E995-FA8F-418D-B1AE-8AA037180FA2}"/>
                    </a:ext>
                  </a:extLst>
                </p:cNvPr>
                <p:cNvSpPr/>
                <p:nvPr/>
              </p:nvSpPr>
              <p:spPr bwMode="auto">
                <a:xfrm rot="16926750" flipH="1">
                  <a:off x="9105067" y="3067111"/>
                  <a:ext cx="88900" cy="65087"/>
                </a:xfrm>
                <a:custGeom>
                  <a:avLst/>
                  <a:gdLst>
                    <a:gd name="T0" fmla="*/ 4 w 34"/>
                    <a:gd name="T1" fmla="*/ 25 h 25"/>
                    <a:gd name="T2" fmla="*/ 33 w 34"/>
                    <a:gd name="T3" fmla="*/ 4 h 25"/>
                    <a:gd name="T4" fmla="*/ 33 w 34"/>
                    <a:gd name="T5" fmla="*/ 1 h 25"/>
                    <a:gd name="T6" fmla="*/ 31 w 34"/>
                    <a:gd name="T7" fmla="*/ 1 h 25"/>
                    <a:gd name="T8" fmla="*/ 1 w 34"/>
                    <a:gd name="T9" fmla="*/ 21 h 25"/>
                    <a:gd name="T10" fmla="*/ 1 w 34"/>
                    <a:gd name="T11" fmla="*/ 24 h 25"/>
                    <a:gd name="T12" fmla="*/ 4 w 34"/>
                    <a:gd name="T13" fmla="*/ 25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4" h="25">
                      <a:moveTo>
                        <a:pt x="4" y="25"/>
                      </a:moveTo>
                      <a:cubicBezTo>
                        <a:pt x="33" y="4"/>
                        <a:pt x="33" y="4"/>
                        <a:pt x="33" y="4"/>
                      </a:cubicBezTo>
                      <a:cubicBezTo>
                        <a:pt x="34" y="3"/>
                        <a:pt x="34" y="2"/>
                        <a:pt x="33" y="1"/>
                      </a:cubicBezTo>
                      <a:cubicBezTo>
                        <a:pt x="33" y="0"/>
                        <a:pt x="32" y="0"/>
                        <a:pt x="31" y="1"/>
                      </a:cubicBezTo>
                      <a:cubicBezTo>
                        <a:pt x="1" y="21"/>
                        <a:pt x="1" y="21"/>
                        <a:pt x="1" y="21"/>
                      </a:cubicBezTo>
                      <a:cubicBezTo>
                        <a:pt x="0" y="22"/>
                        <a:pt x="0" y="23"/>
                        <a:pt x="1" y="24"/>
                      </a:cubicBezTo>
                      <a:cubicBezTo>
                        <a:pt x="1" y="25"/>
                        <a:pt x="3" y="25"/>
                        <a:pt x="4" y="25"/>
                      </a:cubicBezTo>
                    </a:path>
                  </a:pathLst>
                </a:custGeom>
                <a:solidFill>
                  <a:srgbClr val="455A64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54" name="组合 353">
              <a:extLst>
                <a:ext uri="{FF2B5EF4-FFF2-40B4-BE49-F238E27FC236}">
                  <a16:creationId xmlns:a16="http://schemas.microsoft.com/office/drawing/2014/main" id="{73BE55F3-95E9-477F-A5F9-6A40C7183A50}"/>
                </a:ext>
              </a:extLst>
            </p:cNvPr>
            <p:cNvGrpSpPr/>
            <p:nvPr/>
          </p:nvGrpSpPr>
          <p:grpSpPr>
            <a:xfrm flipH="1">
              <a:off x="3984853" y="2352051"/>
              <a:ext cx="3363912" cy="3423274"/>
              <a:chOff x="5508626" y="2352051"/>
              <a:chExt cx="3363912" cy="3423274"/>
            </a:xfrm>
          </p:grpSpPr>
          <p:sp>
            <p:nvSpPr>
              <p:cNvPr id="360" name="任意多边形 177">
                <a:extLst>
                  <a:ext uri="{FF2B5EF4-FFF2-40B4-BE49-F238E27FC236}">
                    <a16:creationId xmlns:a16="http://schemas.microsoft.com/office/drawing/2014/main" id="{41E527CF-4E21-4DBF-BDD2-FD8EE4ECA8A7}"/>
                  </a:ext>
                </a:extLst>
              </p:cNvPr>
              <p:cNvSpPr/>
              <p:nvPr/>
            </p:nvSpPr>
            <p:spPr bwMode="auto">
              <a:xfrm>
                <a:off x="6223001" y="3802063"/>
                <a:ext cx="958850" cy="546100"/>
              </a:xfrm>
              <a:custGeom>
                <a:avLst/>
                <a:gdLst>
                  <a:gd name="T0" fmla="*/ 41 w 604"/>
                  <a:gd name="T1" fmla="*/ 29 h 344"/>
                  <a:gd name="T2" fmla="*/ 185 w 604"/>
                  <a:gd name="T3" fmla="*/ 0 h 344"/>
                  <a:gd name="T4" fmla="*/ 461 w 604"/>
                  <a:gd name="T5" fmla="*/ 64 h 344"/>
                  <a:gd name="T6" fmla="*/ 602 w 604"/>
                  <a:gd name="T7" fmla="*/ 93 h 344"/>
                  <a:gd name="T8" fmla="*/ 604 w 604"/>
                  <a:gd name="T9" fmla="*/ 285 h 344"/>
                  <a:gd name="T10" fmla="*/ 292 w 604"/>
                  <a:gd name="T11" fmla="*/ 344 h 344"/>
                  <a:gd name="T12" fmla="*/ 80 w 604"/>
                  <a:gd name="T13" fmla="*/ 281 h 344"/>
                  <a:gd name="T14" fmla="*/ 0 w 604"/>
                  <a:gd name="T15" fmla="*/ 163 h 344"/>
                  <a:gd name="T16" fmla="*/ 41 w 604"/>
                  <a:gd name="T17" fmla="*/ 29 h 3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04" h="344">
                    <a:moveTo>
                      <a:pt x="41" y="29"/>
                    </a:moveTo>
                    <a:lnTo>
                      <a:pt x="185" y="0"/>
                    </a:lnTo>
                    <a:lnTo>
                      <a:pt x="461" y="64"/>
                    </a:lnTo>
                    <a:lnTo>
                      <a:pt x="602" y="93"/>
                    </a:lnTo>
                    <a:lnTo>
                      <a:pt x="604" y="285"/>
                    </a:lnTo>
                    <a:lnTo>
                      <a:pt x="292" y="344"/>
                    </a:lnTo>
                    <a:lnTo>
                      <a:pt x="80" y="281"/>
                    </a:lnTo>
                    <a:lnTo>
                      <a:pt x="0" y="163"/>
                    </a:lnTo>
                    <a:lnTo>
                      <a:pt x="41" y="29"/>
                    </a:ln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61" name="任意多边形 178">
                <a:extLst>
                  <a:ext uri="{FF2B5EF4-FFF2-40B4-BE49-F238E27FC236}">
                    <a16:creationId xmlns:a16="http://schemas.microsoft.com/office/drawing/2014/main" id="{5B1ADE75-76E1-4938-B582-8571876AACD1}"/>
                  </a:ext>
                </a:extLst>
              </p:cNvPr>
              <p:cNvSpPr/>
              <p:nvPr/>
            </p:nvSpPr>
            <p:spPr bwMode="auto">
              <a:xfrm>
                <a:off x="5737226" y="3825876"/>
                <a:ext cx="1762125" cy="1928813"/>
              </a:xfrm>
              <a:custGeom>
                <a:avLst/>
                <a:gdLst>
                  <a:gd name="T0" fmla="*/ 143 w 654"/>
                  <a:gd name="T1" fmla="*/ 19 h 716"/>
                  <a:gd name="T2" fmla="*/ 224 w 654"/>
                  <a:gd name="T3" fmla="*/ 0 h 716"/>
                  <a:gd name="T4" fmla="*/ 421 w 654"/>
                  <a:gd name="T5" fmla="*/ 168 h 716"/>
                  <a:gd name="T6" fmla="*/ 535 w 654"/>
                  <a:gd name="T7" fmla="*/ 46 h 716"/>
                  <a:gd name="T8" fmla="*/ 619 w 654"/>
                  <a:gd name="T9" fmla="*/ 61 h 716"/>
                  <a:gd name="T10" fmla="*/ 616 w 654"/>
                  <a:gd name="T11" fmla="*/ 422 h 716"/>
                  <a:gd name="T12" fmla="*/ 555 w 654"/>
                  <a:gd name="T13" fmla="*/ 716 h 716"/>
                  <a:gd name="T14" fmla="*/ 0 w 654"/>
                  <a:gd name="T15" fmla="*/ 716 h 716"/>
                  <a:gd name="T16" fmla="*/ 143 w 654"/>
                  <a:gd name="T17" fmla="*/ 19 h 7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4" h="716">
                    <a:moveTo>
                      <a:pt x="143" y="19"/>
                    </a:moveTo>
                    <a:cubicBezTo>
                      <a:pt x="224" y="0"/>
                      <a:pt x="224" y="0"/>
                      <a:pt x="224" y="0"/>
                    </a:cubicBezTo>
                    <a:cubicBezTo>
                      <a:pt x="224" y="0"/>
                      <a:pt x="280" y="176"/>
                      <a:pt x="421" y="168"/>
                    </a:cubicBezTo>
                    <a:cubicBezTo>
                      <a:pt x="535" y="162"/>
                      <a:pt x="535" y="46"/>
                      <a:pt x="535" y="46"/>
                    </a:cubicBezTo>
                    <a:cubicBezTo>
                      <a:pt x="619" y="61"/>
                      <a:pt x="619" y="61"/>
                      <a:pt x="619" y="61"/>
                    </a:cubicBezTo>
                    <a:cubicBezTo>
                      <a:pt x="619" y="61"/>
                      <a:pt x="654" y="273"/>
                      <a:pt x="616" y="422"/>
                    </a:cubicBezTo>
                    <a:cubicBezTo>
                      <a:pt x="584" y="546"/>
                      <a:pt x="555" y="716"/>
                      <a:pt x="555" y="716"/>
                    </a:cubicBezTo>
                    <a:cubicBezTo>
                      <a:pt x="0" y="716"/>
                      <a:pt x="0" y="716"/>
                      <a:pt x="0" y="716"/>
                    </a:cubicBezTo>
                    <a:cubicBezTo>
                      <a:pt x="143" y="19"/>
                      <a:pt x="143" y="19"/>
                      <a:pt x="143" y="19"/>
                    </a:cubicBezTo>
                  </a:path>
                </a:pathLst>
              </a:custGeom>
              <a:solidFill>
                <a:srgbClr val="FBD78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/>
              </a:p>
            </p:txBody>
          </p:sp>
          <p:sp>
            <p:nvSpPr>
              <p:cNvPr id="362" name="任意多边形 179">
                <a:extLst>
                  <a:ext uri="{FF2B5EF4-FFF2-40B4-BE49-F238E27FC236}">
                    <a16:creationId xmlns:a16="http://schemas.microsoft.com/office/drawing/2014/main" id="{A5B3817D-AF09-40B2-B6E9-6B4EBC39FB22}"/>
                  </a:ext>
                </a:extLst>
              </p:cNvPr>
              <p:cNvSpPr/>
              <p:nvPr/>
            </p:nvSpPr>
            <p:spPr bwMode="auto">
              <a:xfrm>
                <a:off x="7305676" y="3971926"/>
                <a:ext cx="1012825" cy="1535113"/>
              </a:xfrm>
              <a:custGeom>
                <a:avLst/>
                <a:gdLst>
                  <a:gd name="T0" fmla="*/ 376 w 376"/>
                  <a:gd name="T1" fmla="*/ 509 h 570"/>
                  <a:gd name="T2" fmla="*/ 106 w 376"/>
                  <a:gd name="T3" fmla="*/ 56 h 570"/>
                  <a:gd name="T4" fmla="*/ 25 w 376"/>
                  <a:gd name="T5" fmla="*/ 6 h 570"/>
                  <a:gd name="T6" fmla="*/ 0 w 376"/>
                  <a:gd name="T7" fmla="*/ 277 h 570"/>
                  <a:gd name="T8" fmla="*/ 195 w 376"/>
                  <a:gd name="T9" fmla="*/ 553 h 570"/>
                  <a:gd name="T10" fmla="*/ 242 w 376"/>
                  <a:gd name="T11" fmla="*/ 570 h 570"/>
                  <a:gd name="T12" fmla="*/ 376 w 376"/>
                  <a:gd name="T13" fmla="*/ 509 h 5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76" h="570">
                    <a:moveTo>
                      <a:pt x="376" y="509"/>
                    </a:moveTo>
                    <a:cubicBezTo>
                      <a:pt x="376" y="509"/>
                      <a:pt x="147" y="108"/>
                      <a:pt x="106" y="56"/>
                    </a:cubicBezTo>
                    <a:cubicBezTo>
                      <a:pt x="61" y="0"/>
                      <a:pt x="25" y="6"/>
                      <a:pt x="25" y="6"/>
                    </a:cubicBezTo>
                    <a:cubicBezTo>
                      <a:pt x="0" y="277"/>
                      <a:pt x="0" y="277"/>
                      <a:pt x="0" y="277"/>
                    </a:cubicBezTo>
                    <a:cubicBezTo>
                      <a:pt x="195" y="553"/>
                      <a:pt x="195" y="553"/>
                      <a:pt x="195" y="553"/>
                    </a:cubicBezTo>
                    <a:cubicBezTo>
                      <a:pt x="242" y="570"/>
                      <a:pt x="242" y="570"/>
                      <a:pt x="242" y="570"/>
                    </a:cubicBezTo>
                    <a:cubicBezTo>
                      <a:pt x="376" y="509"/>
                      <a:pt x="376" y="509"/>
                      <a:pt x="376" y="509"/>
                    </a:cubicBezTo>
                  </a:path>
                </a:pathLst>
              </a:custGeom>
              <a:solidFill>
                <a:srgbClr val="FBD78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63" name="任意多边形 180">
                <a:extLst>
                  <a:ext uri="{FF2B5EF4-FFF2-40B4-BE49-F238E27FC236}">
                    <a16:creationId xmlns:a16="http://schemas.microsoft.com/office/drawing/2014/main" id="{A2CC87E1-88B2-43BC-AC7C-50598887E741}"/>
                  </a:ext>
                </a:extLst>
              </p:cNvPr>
              <p:cNvSpPr/>
              <p:nvPr/>
            </p:nvSpPr>
            <p:spPr bwMode="auto">
              <a:xfrm>
                <a:off x="5508626" y="3871913"/>
                <a:ext cx="714375" cy="1747838"/>
              </a:xfrm>
              <a:custGeom>
                <a:avLst/>
                <a:gdLst>
                  <a:gd name="T0" fmla="*/ 238 w 265"/>
                  <a:gd name="T1" fmla="*/ 0 h 649"/>
                  <a:gd name="T2" fmla="*/ 61 w 265"/>
                  <a:gd name="T3" fmla="*/ 224 h 649"/>
                  <a:gd name="T4" fmla="*/ 5 w 265"/>
                  <a:gd name="T5" fmla="*/ 509 h 649"/>
                  <a:gd name="T6" fmla="*/ 89 w 265"/>
                  <a:gd name="T7" fmla="*/ 629 h 649"/>
                  <a:gd name="T8" fmla="*/ 158 w 265"/>
                  <a:gd name="T9" fmla="*/ 642 h 649"/>
                  <a:gd name="T10" fmla="*/ 241 w 265"/>
                  <a:gd name="T11" fmla="*/ 587 h 649"/>
                  <a:gd name="T12" fmla="*/ 265 w 265"/>
                  <a:gd name="T13" fmla="*/ 491 h 649"/>
                  <a:gd name="T14" fmla="*/ 203 w 265"/>
                  <a:gd name="T15" fmla="*/ 470 h 649"/>
                  <a:gd name="T16" fmla="*/ 217 w 265"/>
                  <a:gd name="T17" fmla="*/ 183 h 649"/>
                  <a:gd name="T18" fmla="*/ 238 w 265"/>
                  <a:gd name="T19" fmla="*/ 0 h 6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65" h="649">
                    <a:moveTo>
                      <a:pt x="238" y="0"/>
                    </a:moveTo>
                    <a:cubicBezTo>
                      <a:pt x="238" y="0"/>
                      <a:pt x="107" y="10"/>
                      <a:pt x="61" y="224"/>
                    </a:cubicBezTo>
                    <a:cubicBezTo>
                      <a:pt x="40" y="320"/>
                      <a:pt x="13" y="433"/>
                      <a:pt x="5" y="509"/>
                    </a:cubicBezTo>
                    <a:cubicBezTo>
                      <a:pt x="0" y="564"/>
                      <a:pt x="34" y="622"/>
                      <a:pt x="89" y="629"/>
                    </a:cubicBezTo>
                    <a:cubicBezTo>
                      <a:pt x="158" y="642"/>
                      <a:pt x="158" y="642"/>
                      <a:pt x="158" y="642"/>
                    </a:cubicBezTo>
                    <a:cubicBezTo>
                      <a:pt x="196" y="649"/>
                      <a:pt x="232" y="625"/>
                      <a:pt x="241" y="587"/>
                    </a:cubicBezTo>
                    <a:cubicBezTo>
                      <a:pt x="265" y="491"/>
                      <a:pt x="265" y="491"/>
                      <a:pt x="265" y="491"/>
                    </a:cubicBezTo>
                    <a:cubicBezTo>
                      <a:pt x="203" y="470"/>
                      <a:pt x="203" y="470"/>
                      <a:pt x="203" y="470"/>
                    </a:cubicBezTo>
                    <a:cubicBezTo>
                      <a:pt x="217" y="183"/>
                      <a:pt x="217" y="183"/>
                      <a:pt x="217" y="183"/>
                    </a:cubicBezTo>
                    <a:lnTo>
                      <a:pt x="238" y="0"/>
                    </a:lnTo>
                    <a:close/>
                  </a:path>
                </a:pathLst>
              </a:custGeom>
              <a:solidFill>
                <a:srgbClr val="FBD78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64" name="任意多边形 181">
                <a:extLst>
                  <a:ext uri="{FF2B5EF4-FFF2-40B4-BE49-F238E27FC236}">
                    <a16:creationId xmlns:a16="http://schemas.microsoft.com/office/drawing/2014/main" id="{1C2C95FC-BB69-4B02-866E-592758817109}"/>
                  </a:ext>
                </a:extLst>
              </p:cNvPr>
              <p:cNvSpPr/>
              <p:nvPr/>
            </p:nvSpPr>
            <p:spPr bwMode="auto">
              <a:xfrm>
                <a:off x="7343776" y="4391026"/>
                <a:ext cx="107950" cy="792163"/>
              </a:xfrm>
              <a:custGeom>
                <a:avLst/>
                <a:gdLst>
                  <a:gd name="T0" fmla="*/ 34 w 40"/>
                  <a:gd name="T1" fmla="*/ 0 h 294"/>
                  <a:gd name="T2" fmla="*/ 34 w 40"/>
                  <a:gd name="T3" fmla="*/ 3 h 294"/>
                  <a:gd name="T4" fmla="*/ 36 w 40"/>
                  <a:gd name="T5" fmla="*/ 12 h 294"/>
                  <a:gd name="T6" fmla="*/ 36 w 40"/>
                  <a:gd name="T7" fmla="*/ 18 h 294"/>
                  <a:gd name="T8" fmla="*/ 37 w 40"/>
                  <a:gd name="T9" fmla="*/ 25 h 294"/>
                  <a:gd name="T10" fmla="*/ 39 w 40"/>
                  <a:gd name="T11" fmla="*/ 44 h 294"/>
                  <a:gd name="T12" fmla="*/ 39 w 40"/>
                  <a:gd name="T13" fmla="*/ 91 h 294"/>
                  <a:gd name="T14" fmla="*/ 33 w 40"/>
                  <a:gd name="T15" fmla="*/ 149 h 294"/>
                  <a:gd name="T16" fmla="*/ 23 w 40"/>
                  <a:gd name="T17" fmla="*/ 206 h 294"/>
                  <a:gd name="T18" fmla="*/ 12 w 40"/>
                  <a:gd name="T19" fmla="*/ 252 h 294"/>
                  <a:gd name="T20" fmla="*/ 4 w 40"/>
                  <a:gd name="T21" fmla="*/ 283 h 294"/>
                  <a:gd name="T22" fmla="*/ 1 w 40"/>
                  <a:gd name="T23" fmla="*/ 292 h 294"/>
                  <a:gd name="T24" fmla="*/ 0 w 40"/>
                  <a:gd name="T25" fmla="*/ 294 h 294"/>
                  <a:gd name="T26" fmla="*/ 1 w 40"/>
                  <a:gd name="T27" fmla="*/ 291 h 294"/>
                  <a:gd name="T28" fmla="*/ 3 w 40"/>
                  <a:gd name="T29" fmla="*/ 283 h 294"/>
                  <a:gd name="T30" fmla="*/ 10 w 40"/>
                  <a:gd name="T31" fmla="*/ 252 h 294"/>
                  <a:gd name="T32" fmla="*/ 21 w 40"/>
                  <a:gd name="T33" fmla="*/ 206 h 294"/>
                  <a:gd name="T34" fmla="*/ 31 w 40"/>
                  <a:gd name="T35" fmla="*/ 149 h 294"/>
                  <a:gd name="T36" fmla="*/ 37 w 40"/>
                  <a:gd name="T37" fmla="*/ 91 h 294"/>
                  <a:gd name="T38" fmla="*/ 37 w 40"/>
                  <a:gd name="T39" fmla="*/ 44 h 294"/>
                  <a:gd name="T40" fmla="*/ 36 w 40"/>
                  <a:gd name="T41" fmla="*/ 26 h 294"/>
                  <a:gd name="T42" fmla="*/ 35 w 40"/>
                  <a:gd name="T43" fmla="*/ 18 h 294"/>
                  <a:gd name="T44" fmla="*/ 35 w 40"/>
                  <a:gd name="T45" fmla="*/ 12 h 294"/>
                  <a:gd name="T46" fmla="*/ 34 w 40"/>
                  <a:gd name="T47" fmla="*/ 3 h 294"/>
                  <a:gd name="T48" fmla="*/ 34 w 40"/>
                  <a:gd name="T49" fmla="*/ 0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0" h="294">
                    <a:moveTo>
                      <a:pt x="34" y="0"/>
                    </a:moveTo>
                    <a:cubicBezTo>
                      <a:pt x="34" y="0"/>
                      <a:pt x="34" y="1"/>
                      <a:pt x="34" y="3"/>
                    </a:cubicBezTo>
                    <a:cubicBezTo>
                      <a:pt x="35" y="5"/>
                      <a:pt x="35" y="8"/>
                      <a:pt x="36" y="12"/>
                    </a:cubicBezTo>
                    <a:cubicBezTo>
                      <a:pt x="36" y="14"/>
                      <a:pt x="36" y="16"/>
                      <a:pt x="36" y="18"/>
                    </a:cubicBezTo>
                    <a:cubicBezTo>
                      <a:pt x="37" y="20"/>
                      <a:pt x="37" y="23"/>
                      <a:pt x="37" y="25"/>
                    </a:cubicBezTo>
                    <a:cubicBezTo>
                      <a:pt x="38" y="31"/>
                      <a:pt x="38" y="37"/>
                      <a:pt x="39" y="44"/>
                    </a:cubicBezTo>
                    <a:cubicBezTo>
                      <a:pt x="40" y="57"/>
                      <a:pt x="40" y="73"/>
                      <a:pt x="39" y="91"/>
                    </a:cubicBezTo>
                    <a:cubicBezTo>
                      <a:pt x="38" y="109"/>
                      <a:pt x="36" y="129"/>
                      <a:pt x="33" y="149"/>
                    </a:cubicBezTo>
                    <a:cubicBezTo>
                      <a:pt x="30" y="169"/>
                      <a:pt x="26" y="189"/>
                      <a:pt x="23" y="206"/>
                    </a:cubicBezTo>
                    <a:cubicBezTo>
                      <a:pt x="19" y="224"/>
                      <a:pt x="15" y="239"/>
                      <a:pt x="12" y="252"/>
                    </a:cubicBezTo>
                    <a:cubicBezTo>
                      <a:pt x="8" y="265"/>
                      <a:pt x="6" y="276"/>
                      <a:pt x="4" y="283"/>
                    </a:cubicBezTo>
                    <a:cubicBezTo>
                      <a:pt x="3" y="287"/>
                      <a:pt x="2" y="289"/>
                      <a:pt x="1" y="292"/>
                    </a:cubicBezTo>
                    <a:cubicBezTo>
                      <a:pt x="1" y="294"/>
                      <a:pt x="1" y="294"/>
                      <a:pt x="0" y="294"/>
                    </a:cubicBezTo>
                    <a:cubicBezTo>
                      <a:pt x="0" y="294"/>
                      <a:pt x="1" y="293"/>
                      <a:pt x="1" y="291"/>
                    </a:cubicBezTo>
                    <a:cubicBezTo>
                      <a:pt x="1" y="289"/>
                      <a:pt x="2" y="287"/>
                      <a:pt x="3" y="283"/>
                    </a:cubicBezTo>
                    <a:cubicBezTo>
                      <a:pt x="5" y="275"/>
                      <a:pt x="7" y="265"/>
                      <a:pt x="10" y="252"/>
                    </a:cubicBezTo>
                    <a:cubicBezTo>
                      <a:pt x="13" y="239"/>
                      <a:pt x="17" y="223"/>
                      <a:pt x="21" y="206"/>
                    </a:cubicBezTo>
                    <a:cubicBezTo>
                      <a:pt x="24" y="188"/>
                      <a:pt x="28" y="169"/>
                      <a:pt x="31" y="149"/>
                    </a:cubicBezTo>
                    <a:cubicBezTo>
                      <a:pt x="34" y="128"/>
                      <a:pt x="36" y="109"/>
                      <a:pt x="37" y="91"/>
                    </a:cubicBezTo>
                    <a:cubicBezTo>
                      <a:pt x="38" y="73"/>
                      <a:pt x="38" y="57"/>
                      <a:pt x="37" y="44"/>
                    </a:cubicBezTo>
                    <a:cubicBezTo>
                      <a:pt x="37" y="37"/>
                      <a:pt x="36" y="31"/>
                      <a:pt x="36" y="26"/>
                    </a:cubicBezTo>
                    <a:cubicBezTo>
                      <a:pt x="36" y="23"/>
                      <a:pt x="36" y="20"/>
                      <a:pt x="35" y="18"/>
                    </a:cubicBezTo>
                    <a:cubicBezTo>
                      <a:pt x="35" y="16"/>
                      <a:pt x="35" y="14"/>
                      <a:pt x="35" y="12"/>
                    </a:cubicBezTo>
                    <a:cubicBezTo>
                      <a:pt x="34" y="8"/>
                      <a:pt x="34" y="5"/>
                      <a:pt x="34" y="3"/>
                    </a:cubicBezTo>
                    <a:cubicBezTo>
                      <a:pt x="34" y="1"/>
                      <a:pt x="34" y="0"/>
                      <a:pt x="34" y="0"/>
                    </a:cubicBezTo>
                  </a:path>
                </a:pathLst>
              </a:cu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65" name="任意多边形 182">
                <a:extLst>
                  <a:ext uri="{FF2B5EF4-FFF2-40B4-BE49-F238E27FC236}">
                    <a16:creationId xmlns:a16="http://schemas.microsoft.com/office/drawing/2014/main" id="{D7D11B50-BF1D-4E0B-9598-0D6D6E7BC76D}"/>
                  </a:ext>
                </a:extLst>
              </p:cNvPr>
              <p:cNvSpPr/>
              <p:nvPr/>
            </p:nvSpPr>
            <p:spPr bwMode="auto">
              <a:xfrm>
                <a:off x="6026151" y="4429126"/>
                <a:ext cx="212725" cy="792163"/>
              </a:xfrm>
              <a:custGeom>
                <a:avLst/>
                <a:gdLst>
                  <a:gd name="T0" fmla="*/ 79 w 79"/>
                  <a:gd name="T1" fmla="*/ 294 h 294"/>
                  <a:gd name="T2" fmla="*/ 78 w 79"/>
                  <a:gd name="T3" fmla="*/ 293 h 294"/>
                  <a:gd name="T4" fmla="*/ 76 w 79"/>
                  <a:gd name="T5" fmla="*/ 288 h 294"/>
                  <a:gd name="T6" fmla="*/ 74 w 79"/>
                  <a:gd name="T7" fmla="*/ 279 h 294"/>
                  <a:gd name="T8" fmla="*/ 69 w 79"/>
                  <a:gd name="T9" fmla="*/ 269 h 294"/>
                  <a:gd name="T10" fmla="*/ 57 w 79"/>
                  <a:gd name="T11" fmla="*/ 262 h 294"/>
                  <a:gd name="T12" fmla="*/ 41 w 79"/>
                  <a:gd name="T13" fmla="*/ 257 h 294"/>
                  <a:gd name="T14" fmla="*/ 1 w 79"/>
                  <a:gd name="T15" fmla="*/ 253 h 294"/>
                  <a:gd name="T16" fmla="*/ 0 w 79"/>
                  <a:gd name="T17" fmla="*/ 253 h 294"/>
                  <a:gd name="T18" fmla="*/ 0 w 79"/>
                  <a:gd name="T19" fmla="*/ 252 h 294"/>
                  <a:gd name="T20" fmla="*/ 12 w 79"/>
                  <a:gd name="T21" fmla="*/ 175 h 294"/>
                  <a:gd name="T22" fmla="*/ 31 w 79"/>
                  <a:gd name="T23" fmla="*/ 51 h 294"/>
                  <a:gd name="T24" fmla="*/ 37 w 79"/>
                  <a:gd name="T25" fmla="*/ 14 h 294"/>
                  <a:gd name="T26" fmla="*/ 39 w 79"/>
                  <a:gd name="T27" fmla="*/ 3 h 294"/>
                  <a:gd name="T28" fmla="*/ 40 w 79"/>
                  <a:gd name="T29" fmla="*/ 1 h 294"/>
                  <a:gd name="T30" fmla="*/ 40 w 79"/>
                  <a:gd name="T31" fmla="*/ 0 h 294"/>
                  <a:gd name="T32" fmla="*/ 40 w 79"/>
                  <a:gd name="T33" fmla="*/ 1 h 294"/>
                  <a:gd name="T34" fmla="*/ 39 w 79"/>
                  <a:gd name="T35" fmla="*/ 4 h 294"/>
                  <a:gd name="T36" fmla="*/ 38 w 79"/>
                  <a:gd name="T37" fmla="*/ 14 h 294"/>
                  <a:gd name="T38" fmla="*/ 33 w 79"/>
                  <a:gd name="T39" fmla="*/ 51 h 294"/>
                  <a:gd name="T40" fmla="*/ 14 w 79"/>
                  <a:gd name="T41" fmla="*/ 175 h 294"/>
                  <a:gd name="T42" fmla="*/ 2 w 79"/>
                  <a:gd name="T43" fmla="*/ 252 h 294"/>
                  <a:gd name="T44" fmla="*/ 1 w 79"/>
                  <a:gd name="T45" fmla="*/ 251 h 294"/>
                  <a:gd name="T46" fmla="*/ 41 w 79"/>
                  <a:gd name="T47" fmla="*/ 255 h 294"/>
                  <a:gd name="T48" fmla="*/ 58 w 79"/>
                  <a:gd name="T49" fmla="*/ 260 h 294"/>
                  <a:gd name="T50" fmla="*/ 70 w 79"/>
                  <a:gd name="T51" fmla="*/ 268 h 294"/>
                  <a:gd name="T52" fmla="*/ 73 w 79"/>
                  <a:gd name="T53" fmla="*/ 274 h 294"/>
                  <a:gd name="T54" fmla="*/ 75 w 79"/>
                  <a:gd name="T55" fmla="*/ 279 h 294"/>
                  <a:gd name="T56" fmla="*/ 77 w 79"/>
                  <a:gd name="T57" fmla="*/ 287 h 294"/>
                  <a:gd name="T58" fmla="*/ 78 w 79"/>
                  <a:gd name="T59" fmla="*/ 293 h 294"/>
                  <a:gd name="T60" fmla="*/ 79 w 79"/>
                  <a:gd name="T61" fmla="*/ 294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9" h="294">
                    <a:moveTo>
                      <a:pt x="79" y="294"/>
                    </a:moveTo>
                    <a:cubicBezTo>
                      <a:pt x="79" y="294"/>
                      <a:pt x="78" y="294"/>
                      <a:pt x="78" y="293"/>
                    </a:cubicBezTo>
                    <a:cubicBezTo>
                      <a:pt x="78" y="291"/>
                      <a:pt x="77" y="290"/>
                      <a:pt x="76" y="288"/>
                    </a:cubicBezTo>
                    <a:cubicBezTo>
                      <a:pt x="76" y="285"/>
                      <a:pt x="75" y="282"/>
                      <a:pt x="74" y="279"/>
                    </a:cubicBezTo>
                    <a:cubicBezTo>
                      <a:pt x="73" y="276"/>
                      <a:pt x="72" y="272"/>
                      <a:pt x="69" y="269"/>
                    </a:cubicBezTo>
                    <a:cubicBezTo>
                      <a:pt x="66" y="266"/>
                      <a:pt x="62" y="263"/>
                      <a:pt x="57" y="262"/>
                    </a:cubicBezTo>
                    <a:cubicBezTo>
                      <a:pt x="52" y="260"/>
                      <a:pt x="47" y="258"/>
                      <a:pt x="41" y="257"/>
                    </a:cubicBezTo>
                    <a:cubicBezTo>
                      <a:pt x="29" y="255"/>
                      <a:pt x="16" y="253"/>
                      <a:pt x="1" y="253"/>
                    </a:cubicBezTo>
                    <a:cubicBezTo>
                      <a:pt x="0" y="253"/>
                      <a:pt x="0" y="253"/>
                      <a:pt x="0" y="253"/>
                    </a:cubicBezTo>
                    <a:cubicBezTo>
                      <a:pt x="0" y="252"/>
                      <a:pt x="0" y="252"/>
                      <a:pt x="0" y="252"/>
                    </a:cubicBezTo>
                    <a:cubicBezTo>
                      <a:pt x="3" y="229"/>
                      <a:pt x="7" y="203"/>
                      <a:pt x="12" y="175"/>
                    </a:cubicBezTo>
                    <a:cubicBezTo>
                      <a:pt x="19" y="127"/>
                      <a:pt x="26" y="83"/>
                      <a:pt x="31" y="51"/>
                    </a:cubicBezTo>
                    <a:cubicBezTo>
                      <a:pt x="34" y="35"/>
                      <a:pt x="36" y="23"/>
                      <a:pt x="37" y="14"/>
                    </a:cubicBezTo>
                    <a:cubicBezTo>
                      <a:pt x="38" y="9"/>
                      <a:pt x="39" y="6"/>
                      <a:pt x="39" y="3"/>
                    </a:cubicBezTo>
                    <a:cubicBezTo>
                      <a:pt x="39" y="2"/>
                      <a:pt x="39" y="2"/>
                      <a:pt x="40" y="1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40" y="0"/>
                      <a:pt x="40" y="0"/>
                      <a:pt x="40" y="1"/>
                    </a:cubicBezTo>
                    <a:cubicBezTo>
                      <a:pt x="40" y="2"/>
                      <a:pt x="40" y="2"/>
                      <a:pt x="39" y="4"/>
                    </a:cubicBezTo>
                    <a:cubicBezTo>
                      <a:pt x="39" y="6"/>
                      <a:pt x="39" y="9"/>
                      <a:pt x="38" y="14"/>
                    </a:cubicBezTo>
                    <a:cubicBezTo>
                      <a:pt x="37" y="23"/>
                      <a:pt x="35" y="36"/>
                      <a:pt x="33" y="51"/>
                    </a:cubicBezTo>
                    <a:cubicBezTo>
                      <a:pt x="28" y="83"/>
                      <a:pt x="21" y="127"/>
                      <a:pt x="14" y="175"/>
                    </a:cubicBezTo>
                    <a:cubicBezTo>
                      <a:pt x="9" y="203"/>
                      <a:pt x="5" y="229"/>
                      <a:pt x="2" y="252"/>
                    </a:cubicBezTo>
                    <a:cubicBezTo>
                      <a:pt x="1" y="251"/>
                      <a:pt x="1" y="251"/>
                      <a:pt x="1" y="251"/>
                    </a:cubicBezTo>
                    <a:cubicBezTo>
                      <a:pt x="16" y="251"/>
                      <a:pt x="29" y="253"/>
                      <a:pt x="41" y="255"/>
                    </a:cubicBezTo>
                    <a:cubicBezTo>
                      <a:pt x="47" y="257"/>
                      <a:pt x="53" y="258"/>
                      <a:pt x="58" y="260"/>
                    </a:cubicBezTo>
                    <a:cubicBezTo>
                      <a:pt x="63" y="262"/>
                      <a:pt x="67" y="265"/>
                      <a:pt x="70" y="268"/>
                    </a:cubicBezTo>
                    <a:cubicBezTo>
                      <a:pt x="72" y="270"/>
                      <a:pt x="73" y="272"/>
                      <a:pt x="73" y="274"/>
                    </a:cubicBezTo>
                    <a:cubicBezTo>
                      <a:pt x="74" y="276"/>
                      <a:pt x="74" y="277"/>
                      <a:pt x="75" y="279"/>
                    </a:cubicBezTo>
                    <a:cubicBezTo>
                      <a:pt x="76" y="282"/>
                      <a:pt x="76" y="285"/>
                      <a:pt x="77" y="287"/>
                    </a:cubicBezTo>
                    <a:cubicBezTo>
                      <a:pt x="78" y="290"/>
                      <a:pt x="78" y="291"/>
                      <a:pt x="78" y="293"/>
                    </a:cubicBezTo>
                    <a:cubicBezTo>
                      <a:pt x="79" y="294"/>
                      <a:pt x="79" y="294"/>
                      <a:pt x="79" y="294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66" name="任意多边形 183">
                <a:extLst>
                  <a:ext uri="{FF2B5EF4-FFF2-40B4-BE49-F238E27FC236}">
                    <a16:creationId xmlns:a16="http://schemas.microsoft.com/office/drawing/2014/main" id="{8A262090-E9AD-4F7B-BAC3-2ECCAA73B1F2}"/>
                  </a:ext>
                </a:extLst>
              </p:cNvPr>
              <p:cNvSpPr/>
              <p:nvPr/>
            </p:nvSpPr>
            <p:spPr bwMode="auto">
              <a:xfrm>
                <a:off x="5754689" y="5105401"/>
                <a:ext cx="276225" cy="204788"/>
              </a:xfrm>
              <a:custGeom>
                <a:avLst/>
                <a:gdLst>
                  <a:gd name="T0" fmla="*/ 0 w 103"/>
                  <a:gd name="T1" fmla="*/ 76 h 76"/>
                  <a:gd name="T2" fmla="*/ 1 w 103"/>
                  <a:gd name="T3" fmla="*/ 71 h 76"/>
                  <a:gd name="T4" fmla="*/ 6 w 103"/>
                  <a:gd name="T5" fmla="*/ 57 h 76"/>
                  <a:gd name="T6" fmla="*/ 37 w 103"/>
                  <a:gd name="T7" fmla="*/ 19 h 76"/>
                  <a:gd name="T8" fmla="*/ 83 w 103"/>
                  <a:gd name="T9" fmla="*/ 1 h 76"/>
                  <a:gd name="T10" fmla="*/ 98 w 103"/>
                  <a:gd name="T11" fmla="*/ 1 h 76"/>
                  <a:gd name="T12" fmla="*/ 103 w 103"/>
                  <a:gd name="T13" fmla="*/ 1 h 76"/>
                  <a:gd name="T14" fmla="*/ 83 w 103"/>
                  <a:gd name="T15" fmla="*/ 2 h 76"/>
                  <a:gd name="T16" fmla="*/ 39 w 103"/>
                  <a:gd name="T17" fmla="*/ 20 h 76"/>
                  <a:gd name="T18" fmla="*/ 8 w 103"/>
                  <a:gd name="T19" fmla="*/ 57 h 76"/>
                  <a:gd name="T20" fmla="*/ 0 w 103"/>
                  <a:gd name="T21" fmla="*/ 7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3" h="76">
                    <a:moveTo>
                      <a:pt x="0" y="76"/>
                    </a:moveTo>
                    <a:cubicBezTo>
                      <a:pt x="0" y="76"/>
                      <a:pt x="1" y="74"/>
                      <a:pt x="1" y="71"/>
                    </a:cubicBezTo>
                    <a:cubicBezTo>
                      <a:pt x="2" y="67"/>
                      <a:pt x="4" y="62"/>
                      <a:pt x="6" y="57"/>
                    </a:cubicBezTo>
                    <a:cubicBezTo>
                      <a:pt x="12" y="45"/>
                      <a:pt x="22" y="30"/>
                      <a:pt x="37" y="19"/>
                    </a:cubicBezTo>
                    <a:cubicBezTo>
                      <a:pt x="53" y="7"/>
                      <a:pt x="70" y="2"/>
                      <a:pt x="83" y="1"/>
                    </a:cubicBezTo>
                    <a:cubicBezTo>
                      <a:pt x="89" y="0"/>
                      <a:pt x="94" y="0"/>
                      <a:pt x="98" y="1"/>
                    </a:cubicBezTo>
                    <a:cubicBezTo>
                      <a:pt x="101" y="1"/>
                      <a:pt x="103" y="1"/>
                      <a:pt x="103" y="1"/>
                    </a:cubicBezTo>
                    <a:cubicBezTo>
                      <a:pt x="103" y="2"/>
                      <a:pt x="95" y="1"/>
                      <a:pt x="83" y="2"/>
                    </a:cubicBezTo>
                    <a:cubicBezTo>
                      <a:pt x="71" y="4"/>
                      <a:pt x="54" y="9"/>
                      <a:pt x="39" y="20"/>
                    </a:cubicBezTo>
                    <a:cubicBezTo>
                      <a:pt x="23" y="32"/>
                      <a:pt x="13" y="46"/>
                      <a:pt x="8" y="57"/>
                    </a:cubicBezTo>
                    <a:cubicBezTo>
                      <a:pt x="2" y="68"/>
                      <a:pt x="1" y="76"/>
                      <a:pt x="0" y="76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67" name="任意多边形 184">
                <a:extLst>
                  <a:ext uri="{FF2B5EF4-FFF2-40B4-BE49-F238E27FC236}">
                    <a16:creationId xmlns:a16="http://schemas.microsoft.com/office/drawing/2014/main" id="{F4672F20-3889-4D0A-818F-8A2EEC16FE0F}"/>
                  </a:ext>
                </a:extLst>
              </p:cNvPr>
              <p:cNvSpPr/>
              <p:nvPr/>
            </p:nvSpPr>
            <p:spPr bwMode="auto">
              <a:xfrm>
                <a:off x="5835651" y="5021263"/>
                <a:ext cx="195263" cy="84138"/>
              </a:xfrm>
              <a:custGeom>
                <a:avLst/>
                <a:gdLst>
                  <a:gd name="T0" fmla="*/ 0 w 73"/>
                  <a:gd name="T1" fmla="*/ 1 h 31"/>
                  <a:gd name="T2" fmla="*/ 4 w 73"/>
                  <a:gd name="T3" fmla="*/ 0 h 31"/>
                  <a:gd name="T4" fmla="*/ 12 w 73"/>
                  <a:gd name="T5" fmla="*/ 1 h 31"/>
                  <a:gd name="T6" fmla="*/ 40 w 73"/>
                  <a:gd name="T7" fmla="*/ 8 h 31"/>
                  <a:gd name="T8" fmla="*/ 64 w 73"/>
                  <a:gd name="T9" fmla="*/ 22 h 31"/>
                  <a:gd name="T10" fmla="*/ 70 w 73"/>
                  <a:gd name="T11" fmla="*/ 28 h 31"/>
                  <a:gd name="T12" fmla="*/ 72 w 73"/>
                  <a:gd name="T13" fmla="*/ 30 h 31"/>
                  <a:gd name="T14" fmla="*/ 63 w 73"/>
                  <a:gd name="T15" fmla="*/ 23 h 31"/>
                  <a:gd name="T16" fmla="*/ 39 w 73"/>
                  <a:gd name="T17" fmla="*/ 10 h 31"/>
                  <a:gd name="T18" fmla="*/ 12 w 73"/>
                  <a:gd name="T19" fmla="*/ 2 h 31"/>
                  <a:gd name="T20" fmla="*/ 0 w 73"/>
                  <a:gd name="T21" fmla="*/ 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3" h="31">
                    <a:moveTo>
                      <a:pt x="0" y="1"/>
                    </a:moveTo>
                    <a:cubicBezTo>
                      <a:pt x="0" y="1"/>
                      <a:pt x="2" y="1"/>
                      <a:pt x="4" y="0"/>
                    </a:cubicBezTo>
                    <a:cubicBezTo>
                      <a:pt x="6" y="0"/>
                      <a:pt x="9" y="0"/>
                      <a:pt x="12" y="1"/>
                    </a:cubicBezTo>
                    <a:cubicBezTo>
                      <a:pt x="19" y="2"/>
                      <a:pt x="29" y="4"/>
                      <a:pt x="40" y="8"/>
                    </a:cubicBezTo>
                    <a:cubicBezTo>
                      <a:pt x="50" y="12"/>
                      <a:pt x="58" y="18"/>
                      <a:pt x="64" y="22"/>
                    </a:cubicBezTo>
                    <a:cubicBezTo>
                      <a:pt x="67" y="24"/>
                      <a:pt x="69" y="26"/>
                      <a:pt x="70" y="28"/>
                    </a:cubicBezTo>
                    <a:cubicBezTo>
                      <a:pt x="72" y="29"/>
                      <a:pt x="73" y="30"/>
                      <a:pt x="72" y="30"/>
                    </a:cubicBezTo>
                    <a:cubicBezTo>
                      <a:pt x="72" y="31"/>
                      <a:pt x="69" y="28"/>
                      <a:pt x="63" y="23"/>
                    </a:cubicBezTo>
                    <a:cubicBezTo>
                      <a:pt x="57" y="19"/>
                      <a:pt x="49" y="14"/>
                      <a:pt x="39" y="10"/>
                    </a:cubicBezTo>
                    <a:cubicBezTo>
                      <a:pt x="29" y="6"/>
                      <a:pt x="19" y="3"/>
                      <a:pt x="12" y="2"/>
                    </a:cubicBezTo>
                    <a:cubicBezTo>
                      <a:pt x="5" y="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68" name="任意多边形 185">
                <a:extLst>
                  <a:ext uri="{FF2B5EF4-FFF2-40B4-BE49-F238E27FC236}">
                    <a16:creationId xmlns:a16="http://schemas.microsoft.com/office/drawing/2014/main" id="{21825ACA-6CEC-4449-853C-D3E2A411EE08}"/>
                  </a:ext>
                </a:extLst>
              </p:cNvPr>
              <p:cNvSpPr/>
              <p:nvPr/>
            </p:nvSpPr>
            <p:spPr bwMode="auto">
              <a:xfrm>
                <a:off x="6096001" y="3910013"/>
                <a:ext cx="104775" cy="368300"/>
              </a:xfrm>
              <a:custGeom>
                <a:avLst/>
                <a:gdLst>
                  <a:gd name="T0" fmla="*/ 38 w 39"/>
                  <a:gd name="T1" fmla="*/ 137 h 137"/>
                  <a:gd name="T2" fmla="*/ 38 w 39"/>
                  <a:gd name="T3" fmla="*/ 132 h 137"/>
                  <a:gd name="T4" fmla="*/ 37 w 39"/>
                  <a:gd name="T5" fmla="*/ 116 h 137"/>
                  <a:gd name="T6" fmla="*/ 29 w 39"/>
                  <a:gd name="T7" fmla="*/ 66 h 137"/>
                  <a:gd name="T8" fmla="*/ 10 w 39"/>
                  <a:gd name="T9" fmla="*/ 19 h 137"/>
                  <a:gd name="T10" fmla="*/ 2 w 39"/>
                  <a:gd name="T11" fmla="*/ 5 h 137"/>
                  <a:gd name="T12" fmla="*/ 0 w 39"/>
                  <a:gd name="T13" fmla="*/ 0 h 137"/>
                  <a:gd name="T14" fmla="*/ 3 w 39"/>
                  <a:gd name="T15" fmla="*/ 5 h 137"/>
                  <a:gd name="T16" fmla="*/ 11 w 39"/>
                  <a:gd name="T17" fmla="*/ 18 h 137"/>
                  <a:gd name="T18" fmla="*/ 31 w 39"/>
                  <a:gd name="T19" fmla="*/ 65 h 137"/>
                  <a:gd name="T20" fmla="*/ 39 w 39"/>
                  <a:gd name="T21" fmla="*/ 116 h 137"/>
                  <a:gd name="T22" fmla="*/ 39 w 39"/>
                  <a:gd name="T23" fmla="*/ 132 h 137"/>
                  <a:gd name="T24" fmla="*/ 38 w 39"/>
                  <a:gd name="T25" fmla="*/ 137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9" h="137">
                    <a:moveTo>
                      <a:pt x="38" y="137"/>
                    </a:moveTo>
                    <a:cubicBezTo>
                      <a:pt x="38" y="137"/>
                      <a:pt x="38" y="135"/>
                      <a:pt x="38" y="132"/>
                    </a:cubicBezTo>
                    <a:cubicBezTo>
                      <a:pt x="38" y="128"/>
                      <a:pt x="38" y="123"/>
                      <a:pt x="37" y="116"/>
                    </a:cubicBezTo>
                    <a:cubicBezTo>
                      <a:pt x="36" y="103"/>
                      <a:pt x="34" y="85"/>
                      <a:pt x="29" y="66"/>
                    </a:cubicBezTo>
                    <a:cubicBezTo>
                      <a:pt x="23" y="47"/>
                      <a:pt x="16" y="30"/>
                      <a:pt x="10" y="19"/>
                    </a:cubicBezTo>
                    <a:cubicBezTo>
                      <a:pt x="7" y="13"/>
                      <a:pt x="4" y="8"/>
                      <a:pt x="2" y="5"/>
                    </a:cubicBezTo>
                    <a:cubicBezTo>
                      <a:pt x="1" y="2"/>
                      <a:pt x="0" y="0"/>
                      <a:pt x="0" y="0"/>
                    </a:cubicBezTo>
                    <a:cubicBezTo>
                      <a:pt x="0" y="0"/>
                      <a:pt x="1" y="1"/>
                      <a:pt x="3" y="5"/>
                    </a:cubicBezTo>
                    <a:cubicBezTo>
                      <a:pt x="5" y="8"/>
                      <a:pt x="8" y="12"/>
                      <a:pt x="11" y="18"/>
                    </a:cubicBezTo>
                    <a:cubicBezTo>
                      <a:pt x="18" y="29"/>
                      <a:pt x="25" y="46"/>
                      <a:pt x="31" y="65"/>
                    </a:cubicBezTo>
                    <a:cubicBezTo>
                      <a:pt x="36" y="85"/>
                      <a:pt x="38" y="103"/>
                      <a:pt x="39" y="116"/>
                    </a:cubicBezTo>
                    <a:cubicBezTo>
                      <a:pt x="39" y="123"/>
                      <a:pt x="39" y="128"/>
                      <a:pt x="39" y="132"/>
                    </a:cubicBezTo>
                    <a:cubicBezTo>
                      <a:pt x="39" y="135"/>
                      <a:pt x="38" y="137"/>
                      <a:pt x="38" y="137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69" name="任意多边形 186">
                <a:extLst>
                  <a:ext uri="{FF2B5EF4-FFF2-40B4-BE49-F238E27FC236}">
                    <a16:creationId xmlns:a16="http://schemas.microsoft.com/office/drawing/2014/main" id="{846A5D52-507D-4BD3-A91D-B3107932DF41}"/>
                  </a:ext>
                </a:extLst>
              </p:cNvPr>
              <p:cNvSpPr/>
              <p:nvPr/>
            </p:nvSpPr>
            <p:spPr bwMode="auto">
              <a:xfrm>
                <a:off x="7418389" y="4367213"/>
                <a:ext cx="88900" cy="503238"/>
              </a:xfrm>
              <a:custGeom>
                <a:avLst/>
                <a:gdLst>
                  <a:gd name="T0" fmla="*/ 5 w 33"/>
                  <a:gd name="T1" fmla="*/ 0 h 187"/>
                  <a:gd name="T2" fmla="*/ 6 w 33"/>
                  <a:gd name="T3" fmla="*/ 10 h 187"/>
                  <a:gd name="T4" fmla="*/ 6 w 33"/>
                  <a:gd name="T5" fmla="*/ 12 h 187"/>
                  <a:gd name="T6" fmla="*/ 8 w 33"/>
                  <a:gd name="T7" fmla="*/ 21 h 187"/>
                  <a:gd name="T8" fmla="*/ 8 w 33"/>
                  <a:gd name="T9" fmla="*/ 27 h 187"/>
                  <a:gd name="T10" fmla="*/ 9 w 33"/>
                  <a:gd name="T11" fmla="*/ 34 h 187"/>
                  <a:gd name="T12" fmla="*/ 11 w 33"/>
                  <a:gd name="T13" fmla="*/ 53 h 187"/>
                  <a:gd name="T14" fmla="*/ 11 w 33"/>
                  <a:gd name="T15" fmla="*/ 100 h 187"/>
                  <a:gd name="T16" fmla="*/ 5 w 33"/>
                  <a:gd name="T17" fmla="*/ 158 h 187"/>
                  <a:gd name="T18" fmla="*/ 0 w 33"/>
                  <a:gd name="T19" fmla="*/ 187 h 187"/>
                  <a:gd name="T20" fmla="*/ 5 w 33"/>
                  <a:gd name="T21" fmla="*/ 0 h 1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3" h="187">
                    <a:moveTo>
                      <a:pt x="5" y="0"/>
                    </a:moveTo>
                    <a:cubicBezTo>
                      <a:pt x="5" y="4"/>
                      <a:pt x="5" y="7"/>
                      <a:pt x="6" y="10"/>
                    </a:cubicBezTo>
                    <a:cubicBezTo>
                      <a:pt x="6" y="10"/>
                      <a:pt x="6" y="11"/>
                      <a:pt x="6" y="12"/>
                    </a:cubicBezTo>
                    <a:cubicBezTo>
                      <a:pt x="7" y="14"/>
                      <a:pt x="7" y="17"/>
                      <a:pt x="8" y="21"/>
                    </a:cubicBezTo>
                    <a:cubicBezTo>
                      <a:pt x="8" y="23"/>
                      <a:pt x="8" y="25"/>
                      <a:pt x="8" y="27"/>
                    </a:cubicBezTo>
                    <a:cubicBezTo>
                      <a:pt x="9" y="29"/>
                      <a:pt x="9" y="32"/>
                      <a:pt x="9" y="34"/>
                    </a:cubicBezTo>
                    <a:cubicBezTo>
                      <a:pt x="10" y="40"/>
                      <a:pt x="10" y="46"/>
                      <a:pt x="11" y="53"/>
                    </a:cubicBezTo>
                    <a:cubicBezTo>
                      <a:pt x="12" y="66"/>
                      <a:pt x="12" y="82"/>
                      <a:pt x="11" y="100"/>
                    </a:cubicBezTo>
                    <a:cubicBezTo>
                      <a:pt x="10" y="118"/>
                      <a:pt x="8" y="138"/>
                      <a:pt x="5" y="158"/>
                    </a:cubicBezTo>
                    <a:cubicBezTo>
                      <a:pt x="4" y="168"/>
                      <a:pt x="2" y="178"/>
                      <a:pt x="0" y="187"/>
                    </a:cubicBezTo>
                    <a:cubicBezTo>
                      <a:pt x="33" y="131"/>
                      <a:pt x="33" y="59"/>
                      <a:pt x="5" y="0"/>
                    </a:cubicBezTo>
                  </a:path>
                </a:pathLst>
              </a:custGeom>
              <a:solidFill>
                <a:srgbClr val="FBD78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70" name="任意多边形 187">
                <a:extLst>
                  <a:ext uri="{FF2B5EF4-FFF2-40B4-BE49-F238E27FC236}">
                    <a16:creationId xmlns:a16="http://schemas.microsoft.com/office/drawing/2014/main" id="{78EDE74E-2895-44B6-8448-457031D3FB09}"/>
                  </a:ext>
                </a:extLst>
              </p:cNvPr>
              <p:cNvSpPr/>
              <p:nvPr/>
            </p:nvSpPr>
            <p:spPr bwMode="auto">
              <a:xfrm>
                <a:off x="7415214" y="4394201"/>
                <a:ext cx="38100" cy="479425"/>
              </a:xfrm>
              <a:custGeom>
                <a:avLst/>
                <a:gdLst>
                  <a:gd name="T0" fmla="*/ 7 w 14"/>
                  <a:gd name="T1" fmla="*/ 0 h 178"/>
                  <a:gd name="T2" fmla="*/ 0 w 14"/>
                  <a:gd name="T3" fmla="*/ 178 h 178"/>
                  <a:gd name="T4" fmla="*/ 1 w 14"/>
                  <a:gd name="T5" fmla="*/ 178 h 178"/>
                  <a:gd name="T6" fmla="*/ 1 w 14"/>
                  <a:gd name="T7" fmla="*/ 177 h 178"/>
                  <a:gd name="T8" fmla="*/ 6 w 14"/>
                  <a:gd name="T9" fmla="*/ 148 h 178"/>
                  <a:gd name="T10" fmla="*/ 12 w 14"/>
                  <a:gd name="T11" fmla="*/ 90 h 178"/>
                  <a:gd name="T12" fmla="*/ 12 w 14"/>
                  <a:gd name="T13" fmla="*/ 43 h 178"/>
                  <a:gd name="T14" fmla="*/ 10 w 14"/>
                  <a:gd name="T15" fmla="*/ 24 h 178"/>
                  <a:gd name="T16" fmla="*/ 9 w 14"/>
                  <a:gd name="T17" fmla="*/ 17 h 178"/>
                  <a:gd name="T18" fmla="*/ 9 w 14"/>
                  <a:gd name="T19" fmla="*/ 11 h 178"/>
                  <a:gd name="T20" fmla="*/ 7 w 14"/>
                  <a:gd name="T21" fmla="*/ 2 h 178"/>
                  <a:gd name="T22" fmla="*/ 7 w 14"/>
                  <a:gd name="T23" fmla="*/ 0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" h="178">
                    <a:moveTo>
                      <a:pt x="7" y="0"/>
                    </a:moveTo>
                    <a:cubicBezTo>
                      <a:pt x="14" y="59"/>
                      <a:pt x="13" y="120"/>
                      <a:pt x="0" y="178"/>
                    </a:cubicBezTo>
                    <a:cubicBezTo>
                      <a:pt x="1" y="178"/>
                      <a:pt x="1" y="178"/>
                      <a:pt x="1" y="178"/>
                    </a:cubicBezTo>
                    <a:cubicBezTo>
                      <a:pt x="1" y="178"/>
                      <a:pt x="1" y="178"/>
                      <a:pt x="1" y="177"/>
                    </a:cubicBezTo>
                    <a:cubicBezTo>
                      <a:pt x="3" y="168"/>
                      <a:pt x="5" y="158"/>
                      <a:pt x="6" y="148"/>
                    </a:cubicBezTo>
                    <a:cubicBezTo>
                      <a:pt x="9" y="128"/>
                      <a:pt x="11" y="108"/>
                      <a:pt x="12" y="90"/>
                    </a:cubicBezTo>
                    <a:cubicBezTo>
                      <a:pt x="13" y="72"/>
                      <a:pt x="13" y="56"/>
                      <a:pt x="12" y="43"/>
                    </a:cubicBezTo>
                    <a:cubicBezTo>
                      <a:pt x="11" y="36"/>
                      <a:pt x="11" y="30"/>
                      <a:pt x="10" y="24"/>
                    </a:cubicBezTo>
                    <a:cubicBezTo>
                      <a:pt x="10" y="22"/>
                      <a:pt x="10" y="19"/>
                      <a:pt x="9" y="17"/>
                    </a:cubicBezTo>
                    <a:cubicBezTo>
                      <a:pt x="9" y="15"/>
                      <a:pt x="9" y="13"/>
                      <a:pt x="9" y="11"/>
                    </a:cubicBezTo>
                    <a:cubicBezTo>
                      <a:pt x="8" y="7"/>
                      <a:pt x="8" y="4"/>
                      <a:pt x="7" y="2"/>
                    </a:cubicBezTo>
                    <a:cubicBezTo>
                      <a:pt x="7" y="1"/>
                      <a:pt x="7" y="0"/>
                      <a:pt x="7" y="0"/>
                    </a:cubicBezTo>
                  </a:path>
                </a:pathLst>
              </a:custGeom>
              <a:solidFill>
                <a:srgbClr val="1B232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71" name="任意多边形 190">
                <a:extLst>
                  <a:ext uri="{FF2B5EF4-FFF2-40B4-BE49-F238E27FC236}">
                    <a16:creationId xmlns:a16="http://schemas.microsoft.com/office/drawing/2014/main" id="{888A4F76-5A2D-4F51-81A6-F1D03C56AB04}"/>
                  </a:ext>
                </a:extLst>
              </p:cNvPr>
              <p:cNvSpPr/>
              <p:nvPr/>
            </p:nvSpPr>
            <p:spPr bwMode="auto">
              <a:xfrm>
                <a:off x="5737226" y="5554663"/>
                <a:ext cx="377825" cy="42863"/>
              </a:xfrm>
              <a:custGeom>
                <a:avLst/>
                <a:gdLst>
                  <a:gd name="T0" fmla="*/ 140 w 140"/>
                  <a:gd name="T1" fmla="*/ 0 h 16"/>
                  <a:gd name="T2" fmla="*/ 139 w 140"/>
                  <a:gd name="T3" fmla="*/ 1 h 16"/>
                  <a:gd name="T4" fmla="*/ 136 w 140"/>
                  <a:gd name="T5" fmla="*/ 4 h 16"/>
                  <a:gd name="T6" fmla="*/ 122 w 140"/>
                  <a:gd name="T7" fmla="*/ 11 h 16"/>
                  <a:gd name="T8" fmla="*/ 99 w 140"/>
                  <a:gd name="T9" fmla="*/ 15 h 16"/>
                  <a:gd name="T10" fmla="*/ 71 w 140"/>
                  <a:gd name="T11" fmla="*/ 14 h 16"/>
                  <a:gd name="T12" fmla="*/ 20 w 140"/>
                  <a:gd name="T13" fmla="*/ 8 h 16"/>
                  <a:gd name="T14" fmla="*/ 5 w 140"/>
                  <a:gd name="T15" fmla="*/ 5 h 16"/>
                  <a:gd name="T16" fmla="*/ 0 w 140"/>
                  <a:gd name="T17" fmla="*/ 3 h 16"/>
                  <a:gd name="T18" fmla="*/ 5 w 140"/>
                  <a:gd name="T19" fmla="*/ 4 h 16"/>
                  <a:gd name="T20" fmla="*/ 21 w 140"/>
                  <a:gd name="T21" fmla="*/ 6 h 16"/>
                  <a:gd name="T22" fmla="*/ 71 w 140"/>
                  <a:gd name="T23" fmla="*/ 12 h 16"/>
                  <a:gd name="T24" fmla="*/ 99 w 140"/>
                  <a:gd name="T25" fmla="*/ 14 h 16"/>
                  <a:gd name="T26" fmla="*/ 121 w 140"/>
                  <a:gd name="T27" fmla="*/ 10 h 16"/>
                  <a:gd name="T28" fmla="*/ 140 w 140"/>
                  <a:gd name="T29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40" h="16">
                    <a:moveTo>
                      <a:pt x="140" y="0"/>
                    </a:moveTo>
                    <a:cubicBezTo>
                      <a:pt x="140" y="0"/>
                      <a:pt x="140" y="1"/>
                      <a:pt x="139" y="1"/>
                    </a:cubicBezTo>
                    <a:cubicBezTo>
                      <a:pt x="138" y="2"/>
                      <a:pt x="137" y="3"/>
                      <a:pt x="136" y="4"/>
                    </a:cubicBezTo>
                    <a:cubicBezTo>
                      <a:pt x="133" y="6"/>
                      <a:pt x="128" y="9"/>
                      <a:pt x="122" y="11"/>
                    </a:cubicBezTo>
                    <a:cubicBezTo>
                      <a:pt x="116" y="14"/>
                      <a:pt x="108" y="15"/>
                      <a:pt x="99" y="15"/>
                    </a:cubicBezTo>
                    <a:cubicBezTo>
                      <a:pt x="90" y="16"/>
                      <a:pt x="81" y="15"/>
                      <a:pt x="71" y="14"/>
                    </a:cubicBezTo>
                    <a:cubicBezTo>
                      <a:pt x="51" y="13"/>
                      <a:pt x="33" y="10"/>
                      <a:pt x="20" y="8"/>
                    </a:cubicBezTo>
                    <a:cubicBezTo>
                      <a:pt x="14" y="6"/>
                      <a:pt x="9" y="5"/>
                      <a:pt x="5" y="5"/>
                    </a:cubicBezTo>
                    <a:cubicBezTo>
                      <a:pt x="1" y="4"/>
                      <a:pt x="0" y="3"/>
                      <a:pt x="0" y="3"/>
                    </a:cubicBezTo>
                    <a:cubicBezTo>
                      <a:pt x="0" y="3"/>
                      <a:pt x="2" y="3"/>
                      <a:pt x="5" y="4"/>
                    </a:cubicBezTo>
                    <a:cubicBezTo>
                      <a:pt x="9" y="4"/>
                      <a:pt x="14" y="5"/>
                      <a:pt x="21" y="6"/>
                    </a:cubicBezTo>
                    <a:cubicBezTo>
                      <a:pt x="33" y="8"/>
                      <a:pt x="51" y="11"/>
                      <a:pt x="71" y="12"/>
                    </a:cubicBezTo>
                    <a:cubicBezTo>
                      <a:pt x="81" y="13"/>
                      <a:pt x="90" y="14"/>
                      <a:pt x="99" y="14"/>
                    </a:cubicBezTo>
                    <a:cubicBezTo>
                      <a:pt x="108" y="13"/>
                      <a:pt x="115" y="12"/>
                      <a:pt x="121" y="10"/>
                    </a:cubicBezTo>
                    <a:cubicBezTo>
                      <a:pt x="134" y="6"/>
                      <a:pt x="140" y="0"/>
                      <a:pt x="140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72" name="直接连接符 371">
                <a:extLst>
                  <a:ext uri="{FF2B5EF4-FFF2-40B4-BE49-F238E27FC236}">
                    <a16:creationId xmlns:a16="http://schemas.microsoft.com/office/drawing/2014/main" id="{9B4F7C23-1D8A-4C40-968C-9B756FBBB9C3}"/>
                  </a:ext>
                </a:extLst>
              </p:cNvPr>
              <p:cNvSpPr/>
              <p:nvPr/>
            </p:nvSpPr>
            <p:spPr bwMode="auto">
              <a:xfrm>
                <a:off x="7054851" y="4043363"/>
                <a:ext cx="0" cy="0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73" name="直接连接符 372">
                <a:extLst>
                  <a:ext uri="{FF2B5EF4-FFF2-40B4-BE49-F238E27FC236}">
                    <a16:creationId xmlns:a16="http://schemas.microsoft.com/office/drawing/2014/main" id="{21F7A8BF-2F9E-404A-9D81-1ED2FE411421}"/>
                  </a:ext>
                </a:extLst>
              </p:cNvPr>
              <p:cNvSpPr/>
              <p:nvPr/>
            </p:nvSpPr>
            <p:spPr bwMode="auto">
              <a:xfrm>
                <a:off x="7054851" y="4043363"/>
                <a:ext cx="0" cy="0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74" name="任意多边形 194">
                <a:extLst>
                  <a:ext uri="{FF2B5EF4-FFF2-40B4-BE49-F238E27FC236}">
                    <a16:creationId xmlns:a16="http://schemas.microsoft.com/office/drawing/2014/main" id="{D92D6D3B-77D1-42D5-B811-D75A8755885D}"/>
                  </a:ext>
                </a:extLst>
              </p:cNvPr>
              <p:cNvSpPr/>
              <p:nvPr/>
            </p:nvSpPr>
            <p:spPr bwMode="auto">
              <a:xfrm>
                <a:off x="6491681" y="2625729"/>
                <a:ext cx="928265" cy="1402435"/>
              </a:xfrm>
              <a:custGeom>
                <a:avLst/>
                <a:gdLst>
                  <a:gd name="T0" fmla="*/ 345 w 350"/>
                  <a:gd name="T1" fmla="*/ 184 h 599"/>
                  <a:gd name="T2" fmla="*/ 202 w 350"/>
                  <a:gd name="T3" fmla="*/ 11 h 599"/>
                  <a:gd name="T4" fmla="*/ 22 w 350"/>
                  <a:gd name="T5" fmla="*/ 155 h 599"/>
                  <a:gd name="T6" fmla="*/ 1 w 350"/>
                  <a:gd name="T7" fmla="*/ 515 h 599"/>
                  <a:gd name="T8" fmla="*/ 6 w 350"/>
                  <a:gd name="T9" fmla="*/ 534 h 599"/>
                  <a:gd name="T10" fmla="*/ 100 w 350"/>
                  <a:gd name="T11" fmla="*/ 594 h 599"/>
                  <a:gd name="T12" fmla="*/ 195 w 350"/>
                  <a:gd name="T13" fmla="*/ 574 h 599"/>
                  <a:gd name="T14" fmla="*/ 210 w 350"/>
                  <a:gd name="T15" fmla="*/ 548 h 599"/>
                  <a:gd name="T16" fmla="*/ 212 w 350"/>
                  <a:gd name="T17" fmla="*/ 467 h 599"/>
                  <a:gd name="T18" fmla="*/ 212 w 350"/>
                  <a:gd name="T19" fmla="*/ 467 h 599"/>
                  <a:gd name="T20" fmla="*/ 235 w 350"/>
                  <a:gd name="T21" fmla="*/ 466 h 599"/>
                  <a:gd name="T22" fmla="*/ 328 w 350"/>
                  <a:gd name="T23" fmla="*/ 361 h 599"/>
                  <a:gd name="T24" fmla="*/ 345 w 350"/>
                  <a:gd name="T25" fmla="*/ 184 h 599"/>
                  <a:gd name="connsiteX0" fmla="*/ 9836 w 9844"/>
                  <a:gd name="connsiteY0" fmla="*/ 2909 h 9776"/>
                  <a:gd name="connsiteX1" fmla="*/ 5750 w 9844"/>
                  <a:gd name="connsiteY1" fmla="*/ 21 h 9776"/>
                  <a:gd name="connsiteX2" fmla="*/ 608 w 9844"/>
                  <a:gd name="connsiteY2" fmla="*/ 2425 h 9776"/>
                  <a:gd name="connsiteX3" fmla="*/ 8 w 9844"/>
                  <a:gd name="connsiteY3" fmla="*/ 8435 h 9776"/>
                  <a:gd name="connsiteX4" fmla="*/ 150 w 9844"/>
                  <a:gd name="connsiteY4" fmla="*/ 8752 h 9776"/>
                  <a:gd name="connsiteX5" fmla="*/ 2836 w 9844"/>
                  <a:gd name="connsiteY5" fmla="*/ 9754 h 9776"/>
                  <a:gd name="connsiteX6" fmla="*/ 5550 w 9844"/>
                  <a:gd name="connsiteY6" fmla="*/ 9420 h 9776"/>
                  <a:gd name="connsiteX7" fmla="*/ 5979 w 9844"/>
                  <a:gd name="connsiteY7" fmla="*/ 8986 h 9776"/>
                  <a:gd name="connsiteX8" fmla="*/ 6036 w 9844"/>
                  <a:gd name="connsiteY8" fmla="*/ 7633 h 9776"/>
                  <a:gd name="connsiteX9" fmla="*/ 6036 w 9844"/>
                  <a:gd name="connsiteY9" fmla="*/ 7633 h 9776"/>
                  <a:gd name="connsiteX10" fmla="*/ 6693 w 9844"/>
                  <a:gd name="connsiteY10" fmla="*/ 7617 h 9776"/>
                  <a:gd name="connsiteX11" fmla="*/ 9350 w 9844"/>
                  <a:gd name="connsiteY11" fmla="*/ 5864 h 9776"/>
                  <a:gd name="connsiteX12" fmla="*/ 9836 w 9844"/>
                  <a:gd name="connsiteY12" fmla="*/ 2909 h 97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844" h="9776">
                    <a:moveTo>
                      <a:pt x="9836" y="2909"/>
                    </a:moveTo>
                    <a:cubicBezTo>
                      <a:pt x="9979" y="1490"/>
                      <a:pt x="8208" y="188"/>
                      <a:pt x="5750" y="21"/>
                    </a:cubicBezTo>
                    <a:cubicBezTo>
                      <a:pt x="3150" y="-163"/>
                      <a:pt x="836" y="939"/>
                      <a:pt x="608" y="2425"/>
                    </a:cubicBezTo>
                    <a:lnTo>
                      <a:pt x="8" y="8435"/>
                    </a:lnTo>
                    <a:cubicBezTo>
                      <a:pt x="-21" y="8552"/>
                      <a:pt x="36" y="8652"/>
                      <a:pt x="150" y="8752"/>
                    </a:cubicBezTo>
                    <a:cubicBezTo>
                      <a:pt x="750" y="9269"/>
                      <a:pt x="1865" y="9670"/>
                      <a:pt x="2836" y="9754"/>
                    </a:cubicBezTo>
                    <a:cubicBezTo>
                      <a:pt x="3779" y="9837"/>
                      <a:pt x="4722" y="9687"/>
                      <a:pt x="5550" y="9420"/>
                    </a:cubicBezTo>
                    <a:cubicBezTo>
                      <a:pt x="5808" y="9336"/>
                      <a:pt x="5979" y="9169"/>
                      <a:pt x="5979" y="8986"/>
                    </a:cubicBezTo>
                    <a:lnTo>
                      <a:pt x="6036" y="7633"/>
                    </a:lnTo>
                    <a:lnTo>
                      <a:pt x="6036" y="7633"/>
                    </a:lnTo>
                    <a:cubicBezTo>
                      <a:pt x="6179" y="7633"/>
                      <a:pt x="6550" y="7633"/>
                      <a:pt x="6693" y="7617"/>
                    </a:cubicBezTo>
                    <a:cubicBezTo>
                      <a:pt x="7293" y="7533"/>
                      <a:pt x="8836" y="7183"/>
                      <a:pt x="9350" y="5864"/>
                    </a:cubicBezTo>
                    <a:cubicBezTo>
                      <a:pt x="9676" y="4543"/>
                      <a:pt x="9722" y="4161"/>
                      <a:pt x="9836" y="2909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75" name="任意多边形 195">
                <a:extLst>
                  <a:ext uri="{FF2B5EF4-FFF2-40B4-BE49-F238E27FC236}">
                    <a16:creationId xmlns:a16="http://schemas.microsoft.com/office/drawing/2014/main" id="{4280C40B-442E-436B-BC97-5D6DCAB086A4}"/>
                  </a:ext>
                </a:extLst>
              </p:cNvPr>
              <p:cNvSpPr/>
              <p:nvPr/>
            </p:nvSpPr>
            <p:spPr bwMode="auto">
              <a:xfrm>
                <a:off x="7097714" y="3089269"/>
                <a:ext cx="104775" cy="320675"/>
              </a:xfrm>
              <a:custGeom>
                <a:avLst/>
                <a:gdLst>
                  <a:gd name="T0" fmla="*/ 1 w 39"/>
                  <a:gd name="T1" fmla="*/ 117 h 119"/>
                  <a:gd name="T2" fmla="*/ 24 w 39"/>
                  <a:gd name="T3" fmla="*/ 115 h 119"/>
                  <a:gd name="T4" fmla="*/ 32 w 39"/>
                  <a:gd name="T5" fmla="*/ 112 h 119"/>
                  <a:gd name="T6" fmla="*/ 30 w 39"/>
                  <a:gd name="T7" fmla="*/ 101 h 119"/>
                  <a:gd name="T8" fmla="*/ 21 w 39"/>
                  <a:gd name="T9" fmla="*/ 73 h 119"/>
                  <a:gd name="T10" fmla="*/ 2 w 39"/>
                  <a:gd name="T11" fmla="*/ 0 h 119"/>
                  <a:gd name="T12" fmla="*/ 27 w 39"/>
                  <a:gd name="T13" fmla="*/ 71 h 119"/>
                  <a:gd name="T14" fmla="*/ 36 w 39"/>
                  <a:gd name="T15" fmla="*/ 99 h 119"/>
                  <a:gd name="T16" fmla="*/ 37 w 39"/>
                  <a:gd name="T17" fmla="*/ 113 h 119"/>
                  <a:gd name="T18" fmla="*/ 30 w 39"/>
                  <a:gd name="T19" fmla="*/ 118 h 119"/>
                  <a:gd name="T20" fmla="*/ 24 w 39"/>
                  <a:gd name="T21" fmla="*/ 119 h 119"/>
                  <a:gd name="T22" fmla="*/ 1 w 39"/>
                  <a:gd name="T23" fmla="*/ 117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9" h="119">
                    <a:moveTo>
                      <a:pt x="1" y="117"/>
                    </a:moveTo>
                    <a:cubicBezTo>
                      <a:pt x="1" y="116"/>
                      <a:pt x="10" y="115"/>
                      <a:pt x="24" y="115"/>
                    </a:cubicBezTo>
                    <a:cubicBezTo>
                      <a:pt x="28" y="114"/>
                      <a:pt x="31" y="114"/>
                      <a:pt x="32" y="112"/>
                    </a:cubicBezTo>
                    <a:cubicBezTo>
                      <a:pt x="33" y="109"/>
                      <a:pt x="32" y="105"/>
                      <a:pt x="30" y="101"/>
                    </a:cubicBezTo>
                    <a:cubicBezTo>
                      <a:pt x="27" y="92"/>
                      <a:pt x="24" y="83"/>
                      <a:pt x="21" y="73"/>
                    </a:cubicBezTo>
                    <a:cubicBezTo>
                      <a:pt x="9" y="33"/>
                      <a:pt x="0" y="1"/>
                      <a:pt x="2" y="0"/>
                    </a:cubicBezTo>
                    <a:cubicBezTo>
                      <a:pt x="3" y="0"/>
                      <a:pt x="15" y="32"/>
                      <a:pt x="27" y="71"/>
                    </a:cubicBezTo>
                    <a:cubicBezTo>
                      <a:pt x="30" y="81"/>
                      <a:pt x="33" y="90"/>
                      <a:pt x="36" y="99"/>
                    </a:cubicBezTo>
                    <a:cubicBezTo>
                      <a:pt x="37" y="104"/>
                      <a:pt x="39" y="108"/>
                      <a:pt x="37" y="113"/>
                    </a:cubicBezTo>
                    <a:cubicBezTo>
                      <a:pt x="36" y="116"/>
                      <a:pt x="33" y="118"/>
                      <a:pt x="30" y="118"/>
                    </a:cubicBezTo>
                    <a:cubicBezTo>
                      <a:pt x="28" y="119"/>
                      <a:pt x="26" y="119"/>
                      <a:pt x="24" y="119"/>
                    </a:cubicBezTo>
                    <a:cubicBezTo>
                      <a:pt x="10" y="118"/>
                      <a:pt x="1" y="118"/>
                      <a:pt x="1" y="117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76" name="任意多边形 196">
                <a:extLst>
                  <a:ext uri="{FF2B5EF4-FFF2-40B4-BE49-F238E27FC236}">
                    <a16:creationId xmlns:a16="http://schemas.microsoft.com/office/drawing/2014/main" id="{F5AB753D-C1EF-4317-AAC9-49A3546CFDCE}"/>
                  </a:ext>
                </a:extLst>
              </p:cNvPr>
              <p:cNvSpPr/>
              <p:nvPr/>
            </p:nvSpPr>
            <p:spPr bwMode="auto">
              <a:xfrm>
                <a:off x="7219951" y="3127369"/>
                <a:ext cx="136525" cy="46038"/>
              </a:xfrm>
              <a:custGeom>
                <a:avLst/>
                <a:gdLst>
                  <a:gd name="T0" fmla="*/ 51 w 51"/>
                  <a:gd name="T1" fmla="*/ 16 h 17"/>
                  <a:gd name="T2" fmla="*/ 26 w 51"/>
                  <a:gd name="T3" fmla="*/ 9 h 17"/>
                  <a:gd name="T4" fmla="*/ 1 w 51"/>
                  <a:gd name="T5" fmla="*/ 14 h 17"/>
                  <a:gd name="T6" fmla="*/ 6 w 51"/>
                  <a:gd name="T7" fmla="*/ 7 h 17"/>
                  <a:gd name="T8" fmla="*/ 26 w 51"/>
                  <a:gd name="T9" fmla="*/ 0 h 17"/>
                  <a:gd name="T10" fmla="*/ 46 w 51"/>
                  <a:gd name="T11" fmla="*/ 8 h 17"/>
                  <a:gd name="T12" fmla="*/ 51 w 51"/>
                  <a:gd name="T13" fmla="*/ 16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1" h="17">
                    <a:moveTo>
                      <a:pt x="51" y="16"/>
                    </a:moveTo>
                    <a:cubicBezTo>
                      <a:pt x="49" y="17"/>
                      <a:pt x="40" y="9"/>
                      <a:pt x="26" y="9"/>
                    </a:cubicBezTo>
                    <a:cubicBezTo>
                      <a:pt x="12" y="8"/>
                      <a:pt x="2" y="16"/>
                      <a:pt x="1" y="14"/>
                    </a:cubicBezTo>
                    <a:cubicBezTo>
                      <a:pt x="0" y="13"/>
                      <a:pt x="2" y="10"/>
                      <a:pt x="6" y="7"/>
                    </a:cubicBezTo>
                    <a:cubicBezTo>
                      <a:pt x="11" y="3"/>
                      <a:pt x="18" y="0"/>
                      <a:pt x="26" y="0"/>
                    </a:cubicBezTo>
                    <a:cubicBezTo>
                      <a:pt x="35" y="1"/>
                      <a:pt x="42" y="4"/>
                      <a:pt x="46" y="8"/>
                    </a:cubicBezTo>
                    <a:cubicBezTo>
                      <a:pt x="50" y="12"/>
                      <a:pt x="51" y="15"/>
                      <a:pt x="51" y="16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77" name="任意多边形 197">
                <a:extLst>
                  <a:ext uri="{FF2B5EF4-FFF2-40B4-BE49-F238E27FC236}">
                    <a16:creationId xmlns:a16="http://schemas.microsoft.com/office/drawing/2014/main" id="{8A795F36-38EE-4A5A-9EC4-A3A8C83FCDA4}"/>
                  </a:ext>
                </a:extLst>
              </p:cNvPr>
              <p:cNvSpPr/>
              <p:nvPr/>
            </p:nvSpPr>
            <p:spPr bwMode="auto">
              <a:xfrm>
                <a:off x="6837364" y="3130544"/>
                <a:ext cx="150813" cy="53975"/>
              </a:xfrm>
              <a:custGeom>
                <a:avLst/>
                <a:gdLst>
                  <a:gd name="T0" fmla="*/ 55 w 56"/>
                  <a:gd name="T1" fmla="*/ 18 h 20"/>
                  <a:gd name="T2" fmla="*/ 29 w 56"/>
                  <a:gd name="T3" fmla="*/ 10 h 20"/>
                  <a:gd name="T4" fmla="*/ 1 w 56"/>
                  <a:gd name="T5" fmla="*/ 13 h 20"/>
                  <a:gd name="T6" fmla="*/ 7 w 56"/>
                  <a:gd name="T7" fmla="*/ 6 h 20"/>
                  <a:gd name="T8" fmla="*/ 30 w 56"/>
                  <a:gd name="T9" fmla="*/ 1 h 20"/>
                  <a:gd name="T10" fmla="*/ 51 w 56"/>
                  <a:gd name="T11" fmla="*/ 10 h 20"/>
                  <a:gd name="T12" fmla="*/ 55 w 56"/>
                  <a:gd name="T13" fmla="*/ 18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6" h="20">
                    <a:moveTo>
                      <a:pt x="55" y="18"/>
                    </a:moveTo>
                    <a:cubicBezTo>
                      <a:pt x="53" y="20"/>
                      <a:pt x="44" y="11"/>
                      <a:pt x="29" y="10"/>
                    </a:cubicBezTo>
                    <a:cubicBezTo>
                      <a:pt x="14" y="8"/>
                      <a:pt x="3" y="15"/>
                      <a:pt x="1" y="13"/>
                    </a:cubicBezTo>
                    <a:cubicBezTo>
                      <a:pt x="0" y="12"/>
                      <a:pt x="2" y="9"/>
                      <a:pt x="7" y="6"/>
                    </a:cubicBezTo>
                    <a:cubicBezTo>
                      <a:pt x="12" y="3"/>
                      <a:pt x="20" y="0"/>
                      <a:pt x="30" y="1"/>
                    </a:cubicBezTo>
                    <a:cubicBezTo>
                      <a:pt x="39" y="2"/>
                      <a:pt x="46" y="6"/>
                      <a:pt x="51" y="10"/>
                    </a:cubicBezTo>
                    <a:cubicBezTo>
                      <a:pt x="55" y="14"/>
                      <a:pt x="56" y="17"/>
                      <a:pt x="55" y="18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78" name="任意多边形 198">
                <a:extLst>
                  <a:ext uri="{FF2B5EF4-FFF2-40B4-BE49-F238E27FC236}">
                    <a16:creationId xmlns:a16="http://schemas.microsoft.com/office/drawing/2014/main" id="{5A2A2F5A-9025-4828-8F89-F03402840EAA}"/>
                  </a:ext>
                </a:extLst>
              </p:cNvPr>
              <p:cNvSpPr/>
              <p:nvPr/>
            </p:nvSpPr>
            <p:spPr bwMode="auto">
              <a:xfrm>
                <a:off x="6734176" y="3736063"/>
                <a:ext cx="327025" cy="196850"/>
              </a:xfrm>
              <a:custGeom>
                <a:avLst/>
                <a:gdLst>
                  <a:gd name="T0" fmla="*/ 121 w 121"/>
                  <a:gd name="T1" fmla="*/ 45 h 73"/>
                  <a:gd name="T2" fmla="*/ 0 w 121"/>
                  <a:gd name="T3" fmla="*/ 0 h 73"/>
                  <a:gd name="T4" fmla="*/ 120 w 121"/>
                  <a:gd name="T5" fmla="*/ 71 h 73"/>
                  <a:gd name="T6" fmla="*/ 121 w 121"/>
                  <a:gd name="T7" fmla="*/ 45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1" h="73">
                    <a:moveTo>
                      <a:pt x="121" y="45"/>
                    </a:moveTo>
                    <a:cubicBezTo>
                      <a:pt x="121" y="45"/>
                      <a:pt x="65" y="45"/>
                      <a:pt x="0" y="0"/>
                    </a:cubicBezTo>
                    <a:cubicBezTo>
                      <a:pt x="0" y="0"/>
                      <a:pt x="17" y="73"/>
                      <a:pt x="120" y="71"/>
                    </a:cubicBezTo>
                    <a:lnTo>
                      <a:pt x="121" y="45"/>
                    </a:ln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79" name="任意多边形 200">
                <a:extLst>
                  <a:ext uri="{FF2B5EF4-FFF2-40B4-BE49-F238E27FC236}">
                    <a16:creationId xmlns:a16="http://schemas.microsoft.com/office/drawing/2014/main" id="{1B9523E0-2CE8-4DC8-B59F-1435D9688A98}"/>
                  </a:ext>
                </a:extLst>
              </p:cNvPr>
              <p:cNvSpPr/>
              <p:nvPr/>
            </p:nvSpPr>
            <p:spPr bwMode="auto">
              <a:xfrm>
                <a:off x="6977064" y="3424231"/>
                <a:ext cx="123825" cy="115888"/>
              </a:xfrm>
              <a:custGeom>
                <a:avLst/>
                <a:gdLst>
                  <a:gd name="T0" fmla="*/ 3 w 46"/>
                  <a:gd name="T1" fmla="*/ 0 h 43"/>
                  <a:gd name="T2" fmla="*/ 17 w 46"/>
                  <a:gd name="T3" fmla="*/ 27 h 43"/>
                  <a:gd name="T4" fmla="*/ 46 w 46"/>
                  <a:gd name="T5" fmla="*/ 40 h 43"/>
                  <a:gd name="T6" fmla="*/ 35 w 46"/>
                  <a:gd name="T7" fmla="*/ 42 h 43"/>
                  <a:gd name="T8" fmla="*/ 11 w 46"/>
                  <a:gd name="T9" fmla="*/ 32 h 43"/>
                  <a:gd name="T10" fmla="*/ 1 w 46"/>
                  <a:gd name="T11" fmla="*/ 10 h 43"/>
                  <a:gd name="T12" fmla="*/ 3 w 46"/>
                  <a:gd name="T13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6" h="43">
                    <a:moveTo>
                      <a:pt x="3" y="0"/>
                    </a:moveTo>
                    <a:cubicBezTo>
                      <a:pt x="6" y="0"/>
                      <a:pt x="5" y="15"/>
                      <a:pt x="17" y="27"/>
                    </a:cubicBezTo>
                    <a:cubicBezTo>
                      <a:pt x="30" y="38"/>
                      <a:pt x="46" y="38"/>
                      <a:pt x="46" y="40"/>
                    </a:cubicBezTo>
                    <a:cubicBezTo>
                      <a:pt x="46" y="41"/>
                      <a:pt x="42" y="43"/>
                      <a:pt x="35" y="42"/>
                    </a:cubicBezTo>
                    <a:cubicBezTo>
                      <a:pt x="29" y="42"/>
                      <a:pt x="19" y="39"/>
                      <a:pt x="11" y="32"/>
                    </a:cubicBezTo>
                    <a:cubicBezTo>
                      <a:pt x="4" y="25"/>
                      <a:pt x="1" y="16"/>
                      <a:pt x="1" y="10"/>
                    </a:cubicBezTo>
                    <a:cubicBezTo>
                      <a:pt x="0" y="3"/>
                      <a:pt x="2" y="0"/>
                      <a:pt x="3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0" name="任意多边形 201">
                <a:extLst>
                  <a:ext uri="{FF2B5EF4-FFF2-40B4-BE49-F238E27FC236}">
                    <a16:creationId xmlns:a16="http://schemas.microsoft.com/office/drawing/2014/main" id="{662D3D71-2ED0-426A-9194-B6BDBDC3C65C}"/>
                  </a:ext>
                </a:extLst>
              </p:cNvPr>
              <p:cNvSpPr/>
              <p:nvPr/>
            </p:nvSpPr>
            <p:spPr bwMode="auto">
              <a:xfrm>
                <a:off x="6815139" y="2992431"/>
                <a:ext cx="177800" cy="52388"/>
              </a:xfrm>
              <a:custGeom>
                <a:avLst/>
                <a:gdLst>
                  <a:gd name="T0" fmla="*/ 65 w 66"/>
                  <a:gd name="T1" fmla="*/ 13 h 19"/>
                  <a:gd name="T2" fmla="*/ 33 w 66"/>
                  <a:gd name="T3" fmla="*/ 15 h 19"/>
                  <a:gd name="T4" fmla="*/ 0 w 66"/>
                  <a:gd name="T5" fmla="*/ 15 h 19"/>
                  <a:gd name="T6" fmla="*/ 8 w 66"/>
                  <a:gd name="T7" fmla="*/ 7 h 19"/>
                  <a:gd name="T8" fmla="*/ 32 w 66"/>
                  <a:gd name="T9" fmla="*/ 1 h 19"/>
                  <a:gd name="T10" fmla="*/ 57 w 66"/>
                  <a:gd name="T11" fmla="*/ 5 h 19"/>
                  <a:gd name="T12" fmla="*/ 65 w 66"/>
                  <a:gd name="T13" fmla="*/ 13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6" h="19">
                    <a:moveTo>
                      <a:pt x="65" y="13"/>
                    </a:moveTo>
                    <a:cubicBezTo>
                      <a:pt x="64" y="17"/>
                      <a:pt x="50" y="14"/>
                      <a:pt x="33" y="15"/>
                    </a:cubicBezTo>
                    <a:cubicBezTo>
                      <a:pt x="16" y="15"/>
                      <a:pt x="2" y="19"/>
                      <a:pt x="0" y="15"/>
                    </a:cubicBezTo>
                    <a:cubicBezTo>
                      <a:pt x="0" y="14"/>
                      <a:pt x="2" y="10"/>
                      <a:pt x="8" y="7"/>
                    </a:cubicBezTo>
                    <a:cubicBezTo>
                      <a:pt x="13" y="4"/>
                      <a:pt x="22" y="1"/>
                      <a:pt x="32" y="1"/>
                    </a:cubicBezTo>
                    <a:cubicBezTo>
                      <a:pt x="42" y="0"/>
                      <a:pt x="51" y="3"/>
                      <a:pt x="57" y="5"/>
                    </a:cubicBezTo>
                    <a:cubicBezTo>
                      <a:pt x="63" y="8"/>
                      <a:pt x="66" y="12"/>
                      <a:pt x="65" y="13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1" name="任意多边形 202">
                <a:extLst>
                  <a:ext uri="{FF2B5EF4-FFF2-40B4-BE49-F238E27FC236}">
                    <a16:creationId xmlns:a16="http://schemas.microsoft.com/office/drawing/2014/main" id="{BA65A2A5-A385-4121-A4B7-D82DB3B0DA28}"/>
                  </a:ext>
                </a:extLst>
              </p:cNvPr>
              <p:cNvSpPr/>
              <p:nvPr/>
            </p:nvSpPr>
            <p:spPr bwMode="auto">
              <a:xfrm>
                <a:off x="7208839" y="2998781"/>
                <a:ext cx="158750" cy="46038"/>
              </a:xfrm>
              <a:custGeom>
                <a:avLst/>
                <a:gdLst>
                  <a:gd name="T0" fmla="*/ 57 w 59"/>
                  <a:gd name="T1" fmla="*/ 14 h 17"/>
                  <a:gd name="T2" fmla="*/ 30 w 59"/>
                  <a:gd name="T3" fmla="*/ 14 h 17"/>
                  <a:gd name="T4" fmla="*/ 2 w 59"/>
                  <a:gd name="T5" fmla="*/ 13 h 17"/>
                  <a:gd name="T6" fmla="*/ 7 w 59"/>
                  <a:gd name="T7" fmla="*/ 5 h 17"/>
                  <a:gd name="T8" fmla="*/ 30 w 59"/>
                  <a:gd name="T9" fmla="*/ 0 h 17"/>
                  <a:gd name="T10" fmla="*/ 52 w 59"/>
                  <a:gd name="T11" fmla="*/ 6 h 17"/>
                  <a:gd name="T12" fmla="*/ 57 w 59"/>
                  <a:gd name="T13" fmla="*/ 14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9" h="17">
                    <a:moveTo>
                      <a:pt x="57" y="14"/>
                    </a:moveTo>
                    <a:cubicBezTo>
                      <a:pt x="55" y="17"/>
                      <a:pt x="43" y="14"/>
                      <a:pt x="30" y="14"/>
                    </a:cubicBezTo>
                    <a:cubicBezTo>
                      <a:pt x="16" y="14"/>
                      <a:pt x="4" y="16"/>
                      <a:pt x="2" y="13"/>
                    </a:cubicBezTo>
                    <a:cubicBezTo>
                      <a:pt x="0" y="11"/>
                      <a:pt x="2" y="8"/>
                      <a:pt x="7" y="5"/>
                    </a:cubicBezTo>
                    <a:cubicBezTo>
                      <a:pt x="12" y="2"/>
                      <a:pt x="21" y="0"/>
                      <a:pt x="30" y="0"/>
                    </a:cubicBezTo>
                    <a:cubicBezTo>
                      <a:pt x="39" y="0"/>
                      <a:pt x="47" y="3"/>
                      <a:pt x="52" y="6"/>
                    </a:cubicBezTo>
                    <a:cubicBezTo>
                      <a:pt x="57" y="9"/>
                      <a:pt x="59" y="13"/>
                      <a:pt x="57" y="14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2" name="任意多边形 206">
                <a:extLst>
                  <a:ext uri="{FF2B5EF4-FFF2-40B4-BE49-F238E27FC236}">
                    <a16:creationId xmlns:a16="http://schemas.microsoft.com/office/drawing/2014/main" id="{27463158-451D-47CD-8CE7-0A120D0F905D}"/>
                  </a:ext>
                </a:extLst>
              </p:cNvPr>
              <p:cNvSpPr/>
              <p:nvPr/>
            </p:nvSpPr>
            <p:spPr bwMode="auto">
              <a:xfrm>
                <a:off x="7256464" y="3211506"/>
                <a:ext cx="65088" cy="61913"/>
              </a:xfrm>
              <a:custGeom>
                <a:avLst/>
                <a:gdLst>
                  <a:gd name="T0" fmla="*/ 24 w 24"/>
                  <a:gd name="T1" fmla="*/ 11 h 23"/>
                  <a:gd name="T2" fmla="*/ 13 w 24"/>
                  <a:gd name="T3" fmla="*/ 23 h 23"/>
                  <a:gd name="T4" fmla="*/ 0 w 24"/>
                  <a:gd name="T5" fmla="*/ 12 h 23"/>
                  <a:gd name="T6" fmla="*/ 12 w 24"/>
                  <a:gd name="T7" fmla="*/ 0 h 23"/>
                  <a:gd name="T8" fmla="*/ 24 w 24"/>
                  <a:gd name="T9" fmla="*/ 1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23">
                    <a:moveTo>
                      <a:pt x="24" y="11"/>
                    </a:moveTo>
                    <a:cubicBezTo>
                      <a:pt x="24" y="17"/>
                      <a:pt x="19" y="22"/>
                      <a:pt x="13" y="23"/>
                    </a:cubicBezTo>
                    <a:cubicBezTo>
                      <a:pt x="6" y="23"/>
                      <a:pt x="1" y="19"/>
                      <a:pt x="0" y="12"/>
                    </a:cubicBezTo>
                    <a:cubicBezTo>
                      <a:pt x="0" y="6"/>
                      <a:pt x="5" y="0"/>
                      <a:pt x="12" y="0"/>
                    </a:cubicBezTo>
                    <a:cubicBezTo>
                      <a:pt x="18" y="0"/>
                      <a:pt x="24" y="4"/>
                      <a:pt x="24" y="1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3" name="任意多边形 207">
                <a:extLst>
                  <a:ext uri="{FF2B5EF4-FFF2-40B4-BE49-F238E27FC236}">
                    <a16:creationId xmlns:a16="http://schemas.microsoft.com/office/drawing/2014/main" id="{9ED4884B-8225-4FA4-BFB0-8725E8144C32}"/>
                  </a:ext>
                </a:extLst>
              </p:cNvPr>
              <p:cNvSpPr/>
              <p:nvPr/>
            </p:nvSpPr>
            <p:spPr bwMode="auto">
              <a:xfrm>
                <a:off x="6900864" y="3211506"/>
                <a:ext cx="68263" cy="63500"/>
              </a:xfrm>
              <a:custGeom>
                <a:avLst/>
                <a:gdLst>
                  <a:gd name="T0" fmla="*/ 24 w 25"/>
                  <a:gd name="T1" fmla="*/ 11 h 24"/>
                  <a:gd name="T2" fmla="*/ 13 w 25"/>
                  <a:gd name="T3" fmla="*/ 24 h 24"/>
                  <a:gd name="T4" fmla="*/ 0 w 25"/>
                  <a:gd name="T5" fmla="*/ 13 h 24"/>
                  <a:gd name="T6" fmla="*/ 12 w 25"/>
                  <a:gd name="T7" fmla="*/ 1 h 24"/>
                  <a:gd name="T8" fmla="*/ 24 w 25"/>
                  <a:gd name="T9" fmla="*/ 11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" h="24">
                    <a:moveTo>
                      <a:pt x="24" y="11"/>
                    </a:moveTo>
                    <a:cubicBezTo>
                      <a:pt x="25" y="18"/>
                      <a:pt x="20" y="23"/>
                      <a:pt x="13" y="24"/>
                    </a:cubicBezTo>
                    <a:cubicBezTo>
                      <a:pt x="6" y="24"/>
                      <a:pt x="1" y="19"/>
                      <a:pt x="0" y="13"/>
                    </a:cubicBezTo>
                    <a:cubicBezTo>
                      <a:pt x="0" y="7"/>
                      <a:pt x="5" y="1"/>
                      <a:pt x="12" y="1"/>
                    </a:cubicBezTo>
                    <a:cubicBezTo>
                      <a:pt x="18" y="0"/>
                      <a:pt x="24" y="5"/>
                      <a:pt x="24" y="1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4" name="任意多边形 211">
                <a:extLst>
                  <a:ext uri="{FF2B5EF4-FFF2-40B4-BE49-F238E27FC236}">
                    <a16:creationId xmlns:a16="http://schemas.microsoft.com/office/drawing/2014/main" id="{A5FC3E30-DB97-4BE3-96A9-7A0F48F38E8F}"/>
                  </a:ext>
                </a:extLst>
              </p:cNvPr>
              <p:cNvSpPr/>
              <p:nvPr/>
            </p:nvSpPr>
            <p:spPr bwMode="auto">
              <a:xfrm>
                <a:off x="7175501" y="3068631"/>
                <a:ext cx="307975" cy="312738"/>
              </a:xfrm>
              <a:custGeom>
                <a:avLst/>
                <a:gdLst>
                  <a:gd name="T0" fmla="*/ 0 w 114"/>
                  <a:gd name="T1" fmla="*/ 59 h 116"/>
                  <a:gd name="T2" fmla="*/ 2 w 114"/>
                  <a:gd name="T3" fmla="*/ 45 h 116"/>
                  <a:gd name="T4" fmla="*/ 22 w 114"/>
                  <a:gd name="T5" fmla="*/ 14 h 116"/>
                  <a:gd name="T6" fmla="*/ 46 w 114"/>
                  <a:gd name="T7" fmla="*/ 3 h 116"/>
                  <a:gd name="T8" fmla="*/ 75 w 114"/>
                  <a:gd name="T9" fmla="*/ 5 h 116"/>
                  <a:gd name="T10" fmla="*/ 89 w 114"/>
                  <a:gd name="T11" fmla="*/ 13 h 116"/>
                  <a:gd name="T12" fmla="*/ 101 w 114"/>
                  <a:gd name="T13" fmla="*/ 24 h 116"/>
                  <a:gd name="T14" fmla="*/ 112 w 114"/>
                  <a:gd name="T15" fmla="*/ 57 h 116"/>
                  <a:gd name="T16" fmla="*/ 102 w 114"/>
                  <a:gd name="T17" fmla="*/ 90 h 116"/>
                  <a:gd name="T18" fmla="*/ 90 w 114"/>
                  <a:gd name="T19" fmla="*/ 102 h 116"/>
                  <a:gd name="T20" fmla="*/ 76 w 114"/>
                  <a:gd name="T21" fmla="*/ 110 h 116"/>
                  <a:gd name="T22" fmla="*/ 47 w 114"/>
                  <a:gd name="T23" fmla="*/ 113 h 116"/>
                  <a:gd name="T24" fmla="*/ 24 w 114"/>
                  <a:gd name="T25" fmla="*/ 103 h 116"/>
                  <a:gd name="T26" fmla="*/ 3 w 114"/>
                  <a:gd name="T27" fmla="*/ 72 h 116"/>
                  <a:gd name="T28" fmla="*/ 0 w 114"/>
                  <a:gd name="T29" fmla="*/ 59 h 116"/>
                  <a:gd name="T30" fmla="*/ 0 w 114"/>
                  <a:gd name="T31" fmla="*/ 60 h 116"/>
                  <a:gd name="T32" fmla="*/ 0 w 114"/>
                  <a:gd name="T33" fmla="*/ 62 h 116"/>
                  <a:gd name="T34" fmla="*/ 1 w 114"/>
                  <a:gd name="T35" fmla="*/ 67 h 116"/>
                  <a:gd name="T36" fmla="*/ 2 w 114"/>
                  <a:gd name="T37" fmla="*/ 73 h 116"/>
                  <a:gd name="T38" fmla="*/ 23 w 114"/>
                  <a:gd name="T39" fmla="*/ 104 h 116"/>
                  <a:gd name="T40" fmla="*/ 47 w 114"/>
                  <a:gd name="T41" fmla="*/ 114 h 116"/>
                  <a:gd name="T42" fmla="*/ 77 w 114"/>
                  <a:gd name="T43" fmla="*/ 112 h 116"/>
                  <a:gd name="T44" fmla="*/ 92 w 114"/>
                  <a:gd name="T45" fmla="*/ 103 h 116"/>
                  <a:gd name="T46" fmla="*/ 104 w 114"/>
                  <a:gd name="T47" fmla="*/ 91 h 116"/>
                  <a:gd name="T48" fmla="*/ 114 w 114"/>
                  <a:gd name="T49" fmla="*/ 57 h 116"/>
                  <a:gd name="T50" fmla="*/ 102 w 114"/>
                  <a:gd name="T51" fmla="*/ 23 h 116"/>
                  <a:gd name="T52" fmla="*/ 90 w 114"/>
                  <a:gd name="T53" fmla="*/ 11 h 116"/>
                  <a:gd name="T54" fmla="*/ 75 w 114"/>
                  <a:gd name="T55" fmla="*/ 4 h 116"/>
                  <a:gd name="T56" fmla="*/ 45 w 114"/>
                  <a:gd name="T57" fmla="*/ 2 h 116"/>
                  <a:gd name="T58" fmla="*/ 21 w 114"/>
                  <a:gd name="T59" fmla="*/ 13 h 116"/>
                  <a:gd name="T60" fmla="*/ 1 w 114"/>
                  <a:gd name="T61" fmla="*/ 45 h 116"/>
                  <a:gd name="T62" fmla="*/ 0 w 114"/>
                  <a:gd name="T63" fmla="*/ 51 h 116"/>
                  <a:gd name="T64" fmla="*/ 0 w 114"/>
                  <a:gd name="T65" fmla="*/ 55 h 116"/>
                  <a:gd name="T66" fmla="*/ 0 w 114"/>
                  <a:gd name="T67" fmla="*/ 58 h 116"/>
                  <a:gd name="T68" fmla="*/ 0 w 114"/>
                  <a:gd name="T69" fmla="*/ 59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14" h="116">
                    <a:moveTo>
                      <a:pt x="0" y="59"/>
                    </a:moveTo>
                    <a:cubicBezTo>
                      <a:pt x="0" y="59"/>
                      <a:pt x="0" y="54"/>
                      <a:pt x="2" y="45"/>
                    </a:cubicBezTo>
                    <a:cubicBezTo>
                      <a:pt x="4" y="36"/>
                      <a:pt x="10" y="24"/>
                      <a:pt x="22" y="14"/>
                    </a:cubicBezTo>
                    <a:cubicBezTo>
                      <a:pt x="28" y="9"/>
                      <a:pt x="36" y="5"/>
                      <a:pt x="46" y="3"/>
                    </a:cubicBezTo>
                    <a:cubicBezTo>
                      <a:pt x="55" y="2"/>
                      <a:pt x="65" y="2"/>
                      <a:pt x="75" y="5"/>
                    </a:cubicBezTo>
                    <a:cubicBezTo>
                      <a:pt x="80" y="7"/>
                      <a:pt x="84" y="10"/>
                      <a:pt x="89" y="13"/>
                    </a:cubicBezTo>
                    <a:cubicBezTo>
                      <a:pt x="93" y="16"/>
                      <a:pt x="97" y="20"/>
                      <a:pt x="101" y="24"/>
                    </a:cubicBezTo>
                    <a:cubicBezTo>
                      <a:pt x="108" y="33"/>
                      <a:pt x="112" y="45"/>
                      <a:pt x="112" y="57"/>
                    </a:cubicBezTo>
                    <a:cubicBezTo>
                      <a:pt x="112" y="69"/>
                      <a:pt x="109" y="81"/>
                      <a:pt x="102" y="90"/>
                    </a:cubicBezTo>
                    <a:cubicBezTo>
                      <a:pt x="99" y="95"/>
                      <a:pt x="95" y="99"/>
                      <a:pt x="90" y="102"/>
                    </a:cubicBezTo>
                    <a:cubicBezTo>
                      <a:pt x="86" y="105"/>
                      <a:pt x="81" y="108"/>
                      <a:pt x="76" y="110"/>
                    </a:cubicBezTo>
                    <a:cubicBezTo>
                      <a:pt x="67" y="114"/>
                      <a:pt x="56" y="114"/>
                      <a:pt x="47" y="113"/>
                    </a:cubicBezTo>
                    <a:cubicBezTo>
                      <a:pt x="38" y="111"/>
                      <a:pt x="30" y="107"/>
                      <a:pt x="24" y="103"/>
                    </a:cubicBezTo>
                    <a:cubicBezTo>
                      <a:pt x="11" y="93"/>
                      <a:pt x="5" y="81"/>
                      <a:pt x="3" y="72"/>
                    </a:cubicBezTo>
                    <a:cubicBezTo>
                      <a:pt x="0" y="64"/>
                      <a:pt x="0" y="59"/>
                      <a:pt x="0" y="59"/>
                    </a:cubicBezTo>
                    <a:cubicBezTo>
                      <a:pt x="0" y="59"/>
                      <a:pt x="0" y="59"/>
                      <a:pt x="0" y="60"/>
                    </a:cubicBezTo>
                    <a:cubicBezTo>
                      <a:pt x="0" y="60"/>
                      <a:pt x="0" y="61"/>
                      <a:pt x="0" y="62"/>
                    </a:cubicBezTo>
                    <a:cubicBezTo>
                      <a:pt x="0" y="64"/>
                      <a:pt x="0" y="65"/>
                      <a:pt x="1" y="67"/>
                    </a:cubicBezTo>
                    <a:cubicBezTo>
                      <a:pt x="1" y="68"/>
                      <a:pt x="1" y="70"/>
                      <a:pt x="2" y="73"/>
                    </a:cubicBezTo>
                    <a:cubicBezTo>
                      <a:pt x="4" y="81"/>
                      <a:pt x="10" y="94"/>
                      <a:pt x="23" y="104"/>
                    </a:cubicBezTo>
                    <a:cubicBezTo>
                      <a:pt x="29" y="109"/>
                      <a:pt x="37" y="113"/>
                      <a:pt x="47" y="114"/>
                    </a:cubicBezTo>
                    <a:cubicBezTo>
                      <a:pt x="56" y="116"/>
                      <a:pt x="67" y="115"/>
                      <a:pt x="77" y="112"/>
                    </a:cubicBezTo>
                    <a:cubicBezTo>
                      <a:pt x="82" y="110"/>
                      <a:pt x="87" y="107"/>
                      <a:pt x="92" y="103"/>
                    </a:cubicBezTo>
                    <a:cubicBezTo>
                      <a:pt x="96" y="100"/>
                      <a:pt x="100" y="96"/>
                      <a:pt x="104" y="91"/>
                    </a:cubicBezTo>
                    <a:cubicBezTo>
                      <a:pt x="110" y="82"/>
                      <a:pt x="114" y="69"/>
                      <a:pt x="114" y="57"/>
                    </a:cubicBezTo>
                    <a:cubicBezTo>
                      <a:pt x="114" y="44"/>
                      <a:pt x="110" y="32"/>
                      <a:pt x="102" y="23"/>
                    </a:cubicBezTo>
                    <a:cubicBezTo>
                      <a:pt x="99" y="18"/>
                      <a:pt x="95" y="14"/>
                      <a:pt x="90" y="11"/>
                    </a:cubicBezTo>
                    <a:cubicBezTo>
                      <a:pt x="85" y="8"/>
                      <a:pt x="80" y="5"/>
                      <a:pt x="75" y="4"/>
                    </a:cubicBezTo>
                    <a:cubicBezTo>
                      <a:pt x="65" y="0"/>
                      <a:pt x="55" y="0"/>
                      <a:pt x="45" y="2"/>
                    </a:cubicBezTo>
                    <a:cubicBezTo>
                      <a:pt x="36" y="4"/>
                      <a:pt x="28" y="8"/>
                      <a:pt x="21" y="13"/>
                    </a:cubicBezTo>
                    <a:cubicBezTo>
                      <a:pt x="8" y="23"/>
                      <a:pt x="3" y="36"/>
                      <a:pt x="1" y="45"/>
                    </a:cubicBezTo>
                    <a:cubicBezTo>
                      <a:pt x="1" y="47"/>
                      <a:pt x="1" y="49"/>
                      <a:pt x="0" y="51"/>
                    </a:cubicBezTo>
                    <a:cubicBezTo>
                      <a:pt x="0" y="52"/>
                      <a:pt x="0" y="54"/>
                      <a:pt x="0" y="55"/>
                    </a:cubicBezTo>
                    <a:cubicBezTo>
                      <a:pt x="0" y="56"/>
                      <a:pt x="0" y="57"/>
                      <a:pt x="0" y="58"/>
                    </a:cubicBezTo>
                    <a:cubicBezTo>
                      <a:pt x="0" y="58"/>
                      <a:pt x="0" y="59"/>
                      <a:pt x="0" y="59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5" name="任意多边形 212">
                <a:extLst>
                  <a:ext uri="{FF2B5EF4-FFF2-40B4-BE49-F238E27FC236}">
                    <a16:creationId xmlns:a16="http://schemas.microsoft.com/office/drawing/2014/main" id="{A27C095E-1732-4D9D-8ABC-991821F9D557}"/>
                  </a:ext>
                </a:extLst>
              </p:cNvPr>
              <p:cNvSpPr/>
              <p:nvPr/>
            </p:nvSpPr>
            <p:spPr bwMode="auto">
              <a:xfrm>
                <a:off x="6759576" y="3073394"/>
                <a:ext cx="309563" cy="312738"/>
              </a:xfrm>
              <a:custGeom>
                <a:avLst/>
                <a:gdLst>
                  <a:gd name="T0" fmla="*/ 1 w 115"/>
                  <a:gd name="T1" fmla="*/ 59 h 116"/>
                  <a:gd name="T2" fmla="*/ 2 w 115"/>
                  <a:gd name="T3" fmla="*/ 45 h 116"/>
                  <a:gd name="T4" fmla="*/ 23 w 115"/>
                  <a:gd name="T5" fmla="*/ 15 h 116"/>
                  <a:gd name="T6" fmla="*/ 46 w 115"/>
                  <a:gd name="T7" fmla="*/ 4 h 116"/>
                  <a:gd name="T8" fmla="*/ 75 w 115"/>
                  <a:gd name="T9" fmla="*/ 6 h 116"/>
                  <a:gd name="T10" fmla="*/ 89 w 115"/>
                  <a:gd name="T11" fmla="*/ 13 h 116"/>
                  <a:gd name="T12" fmla="*/ 101 w 115"/>
                  <a:gd name="T13" fmla="*/ 25 h 116"/>
                  <a:gd name="T14" fmla="*/ 113 w 115"/>
                  <a:gd name="T15" fmla="*/ 57 h 116"/>
                  <a:gd name="T16" fmla="*/ 102 w 115"/>
                  <a:gd name="T17" fmla="*/ 90 h 116"/>
                  <a:gd name="T18" fmla="*/ 91 w 115"/>
                  <a:gd name="T19" fmla="*/ 102 h 116"/>
                  <a:gd name="T20" fmla="*/ 77 w 115"/>
                  <a:gd name="T21" fmla="*/ 110 h 116"/>
                  <a:gd name="T22" fmla="*/ 48 w 115"/>
                  <a:gd name="T23" fmla="*/ 113 h 116"/>
                  <a:gd name="T24" fmla="*/ 24 w 115"/>
                  <a:gd name="T25" fmla="*/ 103 h 116"/>
                  <a:gd name="T26" fmla="*/ 3 w 115"/>
                  <a:gd name="T27" fmla="*/ 73 h 116"/>
                  <a:gd name="T28" fmla="*/ 1 w 115"/>
                  <a:gd name="T29" fmla="*/ 59 h 116"/>
                  <a:gd name="T30" fmla="*/ 1 w 115"/>
                  <a:gd name="T31" fmla="*/ 60 h 116"/>
                  <a:gd name="T32" fmla="*/ 1 w 115"/>
                  <a:gd name="T33" fmla="*/ 63 h 116"/>
                  <a:gd name="T34" fmla="*/ 1 w 115"/>
                  <a:gd name="T35" fmla="*/ 67 h 116"/>
                  <a:gd name="T36" fmla="*/ 2 w 115"/>
                  <a:gd name="T37" fmla="*/ 73 h 116"/>
                  <a:gd name="T38" fmla="*/ 23 w 115"/>
                  <a:gd name="T39" fmla="*/ 104 h 116"/>
                  <a:gd name="T40" fmla="*/ 47 w 115"/>
                  <a:gd name="T41" fmla="*/ 115 h 116"/>
                  <a:gd name="T42" fmla="*/ 77 w 115"/>
                  <a:gd name="T43" fmla="*/ 112 h 116"/>
                  <a:gd name="T44" fmla="*/ 92 w 115"/>
                  <a:gd name="T45" fmla="*/ 104 h 116"/>
                  <a:gd name="T46" fmla="*/ 104 w 115"/>
                  <a:gd name="T47" fmla="*/ 92 h 116"/>
                  <a:gd name="T48" fmla="*/ 115 w 115"/>
                  <a:gd name="T49" fmla="*/ 57 h 116"/>
                  <a:gd name="T50" fmla="*/ 103 w 115"/>
                  <a:gd name="T51" fmla="*/ 24 h 116"/>
                  <a:gd name="T52" fmla="*/ 90 w 115"/>
                  <a:gd name="T53" fmla="*/ 12 h 116"/>
                  <a:gd name="T54" fmla="*/ 76 w 115"/>
                  <a:gd name="T55" fmla="*/ 4 h 116"/>
                  <a:gd name="T56" fmla="*/ 46 w 115"/>
                  <a:gd name="T57" fmla="*/ 2 h 116"/>
                  <a:gd name="T58" fmla="*/ 22 w 115"/>
                  <a:gd name="T59" fmla="*/ 13 h 116"/>
                  <a:gd name="T60" fmla="*/ 2 w 115"/>
                  <a:gd name="T61" fmla="*/ 45 h 116"/>
                  <a:gd name="T62" fmla="*/ 1 w 115"/>
                  <a:gd name="T63" fmla="*/ 51 h 116"/>
                  <a:gd name="T64" fmla="*/ 0 w 115"/>
                  <a:gd name="T65" fmla="*/ 56 h 116"/>
                  <a:gd name="T66" fmla="*/ 0 w 115"/>
                  <a:gd name="T67" fmla="*/ 58 h 116"/>
                  <a:gd name="T68" fmla="*/ 1 w 115"/>
                  <a:gd name="T69" fmla="*/ 59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15" h="116">
                    <a:moveTo>
                      <a:pt x="1" y="59"/>
                    </a:moveTo>
                    <a:cubicBezTo>
                      <a:pt x="1" y="59"/>
                      <a:pt x="0" y="54"/>
                      <a:pt x="2" y="45"/>
                    </a:cubicBezTo>
                    <a:cubicBezTo>
                      <a:pt x="5" y="37"/>
                      <a:pt x="10" y="24"/>
                      <a:pt x="23" y="15"/>
                    </a:cubicBezTo>
                    <a:cubicBezTo>
                      <a:pt x="29" y="10"/>
                      <a:pt x="37" y="6"/>
                      <a:pt x="46" y="4"/>
                    </a:cubicBezTo>
                    <a:cubicBezTo>
                      <a:pt x="55" y="2"/>
                      <a:pt x="65" y="2"/>
                      <a:pt x="75" y="6"/>
                    </a:cubicBezTo>
                    <a:cubicBezTo>
                      <a:pt x="80" y="7"/>
                      <a:pt x="85" y="10"/>
                      <a:pt x="89" y="13"/>
                    </a:cubicBezTo>
                    <a:cubicBezTo>
                      <a:pt x="94" y="16"/>
                      <a:pt x="98" y="20"/>
                      <a:pt x="101" y="25"/>
                    </a:cubicBezTo>
                    <a:cubicBezTo>
                      <a:pt x="108" y="34"/>
                      <a:pt x="112" y="45"/>
                      <a:pt x="113" y="57"/>
                    </a:cubicBezTo>
                    <a:cubicBezTo>
                      <a:pt x="113" y="69"/>
                      <a:pt x="109" y="81"/>
                      <a:pt x="102" y="90"/>
                    </a:cubicBezTo>
                    <a:cubicBezTo>
                      <a:pt x="99" y="95"/>
                      <a:pt x="95" y="99"/>
                      <a:pt x="91" y="102"/>
                    </a:cubicBezTo>
                    <a:cubicBezTo>
                      <a:pt x="86" y="106"/>
                      <a:pt x="82" y="108"/>
                      <a:pt x="77" y="110"/>
                    </a:cubicBezTo>
                    <a:cubicBezTo>
                      <a:pt x="67" y="114"/>
                      <a:pt x="57" y="115"/>
                      <a:pt x="48" y="113"/>
                    </a:cubicBezTo>
                    <a:cubicBezTo>
                      <a:pt x="38" y="112"/>
                      <a:pt x="30" y="108"/>
                      <a:pt x="24" y="103"/>
                    </a:cubicBezTo>
                    <a:cubicBezTo>
                      <a:pt x="11" y="94"/>
                      <a:pt x="5" y="81"/>
                      <a:pt x="3" y="73"/>
                    </a:cubicBezTo>
                    <a:cubicBezTo>
                      <a:pt x="1" y="64"/>
                      <a:pt x="1" y="59"/>
                      <a:pt x="1" y="59"/>
                    </a:cubicBezTo>
                    <a:cubicBezTo>
                      <a:pt x="1" y="59"/>
                      <a:pt x="1" y="60"/>
                      <a:pt x="1" y="60"/>
                    </a:cubicBezTo>
                    <a:cubicBezTo>
                      <a:pt x="1" y="61"/>
                      <a:pt x="1" y="62"/>
                      <a:pt x="1" y="63"/>
                    </a:cubicBezTo>
                    <a:cubicBezTo>
                      <a:pt x="1" y="64"/>
                      <a:pt x="1" y="66"/>
                      <a:pt x="1" y="67"/>
                    </a:cubicBezTo>
                    <a:cubicBezTo>
                      <a:pt x="1" y="69"/>
                      <a:pt x="1" y="71"/>
                      <a:pt x="2" y="73"/>
                    </a:cubicBezTo>
                    <a:cubicBezTo>
                      <a:pt x="4" y="82"/>
                      <a:pt x="10" y="95"/>
                      <a:pt x="23" y="104"/>
                    </a:cubicBezTo>
                    <a:cubicBezTo>
                      <a:pt x="30" y="109"/>
                      <a:pt x="38" y="113"/>
                      <a:pt x="47" y="115"/>
                    </a:cubicBezTo>
                    <a:cubicBezTo>
                      <a:pt x="57" y="116"/>
                      <a:pt x="67" y="116"/>
                      <a:pt x="77" y="112"/>
                    </a:cubicBezTo>
                    <a:cubicBezTo>
                      <a:pt x="83" y="110"/>
                      <a:pt x="87" y="107"/>
                      <a:pt x="92" y="104"/>
                    </a:cubicBezTo>
                    <a:cubicBezTo>
                      <a:pt x="96" y="101"/>
                      <a:pt x="101" y="96"/>
                      <a:pt x="104" y="92"/>
                    </a:cubicBezTo>
                    <a:cubicBezTo>
                      <a:pt x="111" y="82"/>
                      <a:pt x="115" y="70"/>
                      <a:pt x="115" y="57"/>
                    </a:cubicBezTo>
                    <a:cubicBezTo>
                      <a:pt x="114" y="45"/>
                      <a:pt x="110" y="33"/>
                      <a:pt x="103" y="24"/>
                    </a:cubicBezTo>
                    <a:cubicBezTo>
                      <a:pt x="99" y="19"/>
                      <a:pt x="95" y="15"/>
                      <a:pt x="90" y="12"/>
                    </a:cubicBezTo>
                    <a:cubicBezTo>
                      <a:pt x="86" y="8"/>
                      <a:pt x="81" y="6"/>
                      <a:pt x="76" y="4"/>
                    </a:cubicBezTo>
                    <a:cubicBezTo>
                      <a:pt x="66" y="0"/>
                      <a:pt x="55" y="0"/>
                      <a:pt x="46" y="2"/>
                    </a:cubicBezTo>
                    <a:cubicBezTo>
                      <a:pt x="36" y="4"/>
                      <a:pt x="28" y="8"/>
                      <a:pt x="22" y="13"/>
                    </a:cubicBezTo>
                    <a:cubicBezTo>
                      <a:pt x="9" y="24"/>
                      <a:pt x="4" y="37"/>
                      <a:pt x="2" y="45"/>
                    </a:cubicBezTo>
                    <a:cubicBezTo>
                      <a:pt x="1" y="48"/>
                      <a:pt x="1" y="50"/>
                      <a:pt x="1" y="51"/>
                    </a:cubicBezTo>
                    <a:cubicBezTo>
                      <a:pt x="0" y="53"/>
                      <a:pt x="0" y="54"/>
                      <a:pt x="0" y="56"/>
                    </a:cubicBezTo>
                    <a:cubicBezTo>
                      <a:pt x="0" y="57"/>
                      <a:pt x="0" y="58"/>
                      <a:pt x="0" y="58"/>
                    </a:cubicBezTo>
                    <a:cubicBezTo>
                      <a:pt x="0" y="59"/>
                      <a:pt x="1" y="59"/>
                      <a:pt x="1" y="59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6" name="任意多边形 213">
                <a:extLst>
                  <a:ext uri="{FF2B5EF4-FFF2-40B4-BE49-F238E27FC236}">
                    <a16:creationId xmlns:a16="http://schemas.microsoft.com/office/drawing/2014/main" id="{A024A685-6C6C-4811-B53A-3C3515658344}"/>
                  </a:ext>
                </a:extLst>
              </p:cNvPr>
              <p:cNvSpPr/>
              <p:nvPr/>
            </p:nvSpPr>
            <p:spPr bwMode="auto">
              <a:xfrm>
                <a:off x="7058026" y="3184519"/>
                <a:ext cx="123825" cy="38100"/>
              </a:xfrm>
              <a:custGeom>
                <a:avLst/>
                <a:gdLst>
                  <a:gd name="T0" fmla="*/ 0 w 46"/>
                  <a:gd name="T1" fmla="*/ 14 h 14"/>
                  <a:gd name="T2" fmla="*/ 6 w 46"/>
                  <a:gd name="T3" fmla="*/ 9 h 14"/>
                  <a:gd name="T4" fmla="*/ 23 w 46"/>
                  <a:gd name="T5" fmla="*/ 2 h 14"/>
                  <a:gd name="T6" fmla="*/ 40 w 46"/>
                  <a:gd name="T7" fmla="*/ 8 h 14"/>
                  <a:gd name="T8" fmla="*/ 46 w 46"/>
                  <a:gd name="T9" fmla="*/ 13 h 14"/>
                  <a:gd name="T10" fmla="*/ 41 w 46"/>
                  <a:gd name="T11" fmla="*/ 7 h 14"/>
                  <a:gd name="T12" fmla="*/ 22 w 46"/>
                  <a:gd name="T13" fmla="*/ 0 h 14"/>
                  <a:gd name="T14" fmla="*/ 5 w 46"/>
                  <a:gd name="T15" fmla="*/ 8 h 14"/>
                  <a:gd name="T16" fmla="*/ 0 w 46"/>
                  <a:gd name="T17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6" h="14">
                    <a:moveTo>
                      <a:pt x="0" y="14"/>
                    </a:moveTo>
                    <a:cubicBezTo>
                      <a:pt x="0" y="14"/>
                      <a:pt x="2" y="12"/>
                      <a:pt x="6" y="9"/>
                    </a:cubicBezTo>
                    <a:cubicBezTo>
                      <a:pt x="9" y="6"/>
                      <a:pt x="15" y="2"/>
                      <a:pt x="23" y="2"/>
                    </a:cubicBezTo>
                    <a:cubicBezTo>
                      <a:pt x="30" y="2"/>
                      <a:pt x="36" y="5"/>
                      <a:pt x="40" y="8"/>
                    </a:cubicBezTo>
                    <a:cubicBezTo>
                      <a:pt x="44" y="11"/>
                      <a:pt x="45" y="13"/>
                      <a:pt x="46" y="13"/>
                    </a:cubicBezTo>
                    <a:cubicBezTo>
                      <a:pt x="46" y="13"/>
                      <a:pt x="44" y="10"/>
                      <a:pt x="41" y="7"/>
                    </a:cubicBezTo>
                    <a:cubicBezTo>
                      <a:pt x="37" y="4"/>
                      <a:pt x="30" y="0"/>
                      <a:pt x="22" y="0"/>
                    </a:cubicBezTo>
                    <a:cubicBezTo>
                      <a:pt x="15" y="0"/>
                      <a:pt x="8" y="4"/>
                      <a:pt x="5" y="8"/>
                    </a:cubicBezTo>
                    <a:cubicBezTo>
                      <a:pt x="1" y="11"/>
                      <a:pt x="0" y="14"/>
                      <a:pt x="0" y="14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7" name="任意多边形 214">
                <a:extLst>
                  <a:ext uri="{FF2B5EF4-FFF2-40B4-BE49-F238E27FC236}">
                    <a16:creationId xmlns:a16="http://schemas.microsoft.com/office/drawing/2014/main" id="{932D8BD8-3CA1-4F71-8137-1B15A2E772B2}"/>
                  </a:ext>
                </a:extLst>
              </p:cNvPr>
              <p:cNvSpPr/>
              <p:nvPr/>
            </p:nvSpPr>
            <p:spPr bwMode="auto">
              <a:xfrm>
                <a:off x="6551614" y="3170231"/>
                <a:ext cx="209550" cy="26988"/>
              </a:xfrm>
              <a:custGeom>
                <a:avLst/>
                <a:gdLst>
                  <a:gd name="T0" fmla="*/ 0 w 78"/>
                  <a:gd name="T1" fmla="*/ 1 h 10"/>
                  <a:gd name="T2" fmla="*/ 12 w 78"/>
                  <a:gd name="T3" fmla="*/ 3 h 10"/>
                  <a:gd name="T4" fmla="*/ 39 w 78"/>
                  <a:gd name="T5" fmla="*/ 6 h 10"/>
                  <a:gd name="T6" fmla="*/ 67 w 78"/>
                  <a:gd name="T7" fmla="*/ 9 h 10"/>
                  <a:gd name="T8" fmla="*/ 78 w 78"/>
                  <a:gd name="T9" fmla="*/ 10 h 10"/>
                  <a:gd name="T10" fmla="*/ 67 w 78"/>
                  <a:gd name="T11" fmla="*/ 7 h 10"/>
                  <a:gd name="T12" fmla="*/ 39 w 78"/>
                  <a:gd name="T13" fmla="*/ 4 h 10"/>
                  <a:gd name="T14" fmla="*/ 12 w 78"/>
                  <a:gd name="T15" fmla="*/ 2 h 10"/>
                  <a:gd name="T16" fmla="*/ 0 w 78"/>
                  <a:gd name="T17" fmla="*/ 1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8" h="10">
                    <a:moveTo>
                      <a:pt x="0" y="1"/>
                    </a:moveTo>
                    <a:cubicBezTo>
                      <a:pt x="0" y="1"/>
                      <a:pt x="5" y="2"/>
                      <a:pt x="12" y="3"/>
                    </a:cubicBezTo>
                    <a:cubicBezTo>
                      <a:pt x="19" y="4"/>
                      <a:pt x="28" y="5"/>
                      <a:pt x="39" y="6"/>
                    </a:cubicBezTo>
                    <a:cubicBezTo>
                      <a:pt x="50" y="7"/>
                      <a:pt x="59" y="8"/>
                      <a:pt x="67" y="9"/>
                    </a:cubicBezTo>
                    <a:cubicBezTo>
                      <a:pt x="74" y="9"/>
                      <a:pt x="78" y="10"/>
                      <a:pt x="78" y="10"/>
                    </a:cubicBezTo>
                    <a:cubicBezTo>
                      <a:pt x="78" y="9"/>
                      <a:pt x="74" y="8"/>
                      <a:pt x="67" y="7"/>
                    </a:cubicBezTo>
                    <a:cubicBezTo>
                      <a:pt x="60" y="6"/>
                      <a:pt x="50" y="5"/>
                      <a:pt x="39" y="4"/>
                    </a:cubicBezTo>
                    <a:cubicBezTo>
                      <a:pt x="29" y="3"/>
                      <a:pt x="20" y="2"/>
                      <a:pt x="12" y="2"/>
                    </a:cubicBezTo>
                    <a:cubicBezTo>
                      <a:pt x="5" y="1"/>
                      <a:pt x="0" y="0"/>
                      <a:pt x="0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8" name="任意多边形 215">
                <a:extLst>
                  <a:ext uri="{FF2B5EF4-FFF2-40B4-BE49-F238E27FC236}">
                    <a16:creationId xmlns:a16="http://schemas.microsoft.com/office/drawing/2014/main" id="{A73A63AB-D7F5-49BF-96FC-1C99135CEA35}"/>
                  </a:ext>
                </a:extLst>
              </p:cNvPr>
              <p:cNvSpPr/>
              <p:nvPr/>
            </p:nvSpPr>
            <p:spPr bwMode="auto">
              <a:xfrm>
                <a:off x="7415214" y="3205156"/>
                <a:ext cx="46038" cy="115888"/>
              </a:xfrm>
              <a:custGeom>
                <a:avLst/>
                <a:gdLst>
                  <a:gd name="T0" fmla="*/ 0 w 17"/>
                  <a:gd name="T1" fmla="*/ 42 h 43"/>
                  <a:gd name="T2" fmla="*/ 12 w 17"/>
                  <a:gd name="T3" fmla="*/ 23 h 43"/>
                  <a:gd name="T4" fmla="*/ 16 w 17"/>
                  <a:gd name="T5" fmla="*/ 1 h 43"/>
                  <a:gd name="T6" fmla="*/ 17 w 17"/>
                  <a:gd name="T7" fmla="*/ 7 h 43"/>
                  <a:gd name="T8" fmla="*/ 14 w 17"/>
                  <a:gd name="T9" fmla="*/ 24 h 43"/>
                  <a:gd name="T10" fmla="*/ 6 w 17"/>
                  <a:gd name="T11" fmla="*/ 38 h 43"/>
                  <a:gd name="T12" fmla="*/ 0 w 17"/>
                  <a:gd name="T13" fmla="*/ 42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" h="43">
                    <a:moveTo>
                      <a:pt x="0" y="42"/>
                    </a:moveTo>
                    <a:cubicBezTo>
                      <a:pt x="0" y="42"/>
                      <a:pt x="8" y="35"/>
                      <a:pt x="12" y="23"/>
                    </a:cubicBezTo>
                    <a:cubicBezTo>
                      <a:pt x="17" y="11"/>
                      <a:pt x="15" y="1"/>
                      <a:pt x="16" y="1"/>
                    </a:cubicBezTo>
                    <a:cubicBezTo>
                      <a:pt x="16" y="0"/>
                      <a:pt x="17" y="3"/>
                      <a:pt x="17" y="7"/>
                    </a:cubicBezTo>
                    <a:cubicBezTo>
                      <a:pt x="17" y="12"/>
                      <a:pt x="17" y="18"/>
                      <a:pt x="14" y="24"/>
                    </a:cubicBezTo>
                    <a:cubicBezTo>
                      <a:pt x="12" y="30"/>
                      <a:pt x="9" y="35"/>
                      <a:pt x="6" y="38"/>
                    </a:cubicBezTo>
                    <a:cubicBezTo>
                      <a:pt x="3" y="41"/>
                      <a:pt x="1" y="43"/>
                      <a:pt x="0" y="4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9" name="任意多边形 216">
                <a:extLst>
                  <a:ext uri="{FF2B5EF4-FFF2-40B4-BE49-F238E27FC236}">
                    <a16:creationId xmlns:a16="http://schemas.microsoft.com/office/drawing/2014/main" id="{11B682C8-1A03-4CD8-9E66-96504F9FB5EC}"/>
                  </a:ext>
                </a:extLst>
              </p:cNvPr>
              <p:cNvSpPr/>
              <p:nvPr/>
            </p:nvSpPr>
            <p:spPr bwMode="auto">
              <a:xfrm>
                <a:off x="7442201" y="3149594"/>
                <a:ext cx="14288" cy="23813"/>
              </a:xfrm>
              <a:custGeom>
                <a:avLst/>
                <a:gdLst>
                  <a:gd name="T0" fmla="*/ 0 w 5"/>
                  <a:gd name="T1" fmla="*/ 0 h 9"/>
                  <a:gd name="T2" fmla="*/ 4 w 5"/>
                  <a:gd name="T3" fmla="*/ 4 h 9"/>
                  <a:gd name="T4" fmla="*/ 4 w 5"/>
                  <a:gd name="T5" fmla="*/ 9 h 9"/>
                  <a:gd name="T6" fmla="*/ 2 w 5"/>
                  <a:gd name="T7" fmla="*/ 4 h 9"/>
                  <a:gd name="T8" fmla="*/ 0 w 5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9">
                    <a:moveTo>
                      <a:pt x="0" y="0"/>
                    </a:moveTo>
                    <a:cubicBezTo>
                      <a:pt x="0" y="0"/>
                      <a:pt x="3" y="1"/>
                      <a:pt x="4" y="4"/>
                    </a:cubicBezTo>
                    <a:cubicBezTo>
                      <a:pt x="5" y="6"/>
                      <a:pt x="5" y="9"/>
                      <a:pt x="4" y="9"/>
                    </a:cubicBezTo>
                    <a:cubicBezTo>
                      <a:pt x="4" y="9"/>
                      <a:pt x="3" y="7"/>
                      <a:pt x="2" y="4"/>
                    </a:cubicBezTo>
                    <a:cubicBezTo>
                      <a:pt x="1" y="2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90" name="任意多边形 217">
                <a:extLst>
                  <a:ext uri="{FF2B5EF4-FFF2-40B4-BE49-F238E27FC236}">
                    <a16:creationId xmlns:a16="http://schemas.microsoft.com/office/drawing/2014/main" id="{DAD7000C-40B1-40B7-BE35-7346300FE29E}"/>
                  </a:ext>
                </a:extLst>
              </p:cNvPr>
              <p:cNvSpPr/>
              <p:nvPr/>
            </p:nvSpPr>
            <p:spPr bwMode="auto">
              <a:xfrm>
                <a:off x="7008814" y="3138481"/>
                <a:ext cx="41275" cy="147638"/>
              </a:xfrm>
              <a:custGeom>
                <a:avLst/>
                <a:gdLst>
                  <a:gd name="T0" fmla="*/ 10 w 15"/>
                  <a:gd name="T1" fmla="*/ 55 h 55"/>
                  <a:gd name="T2" fmla="*/ 12 w 15"/>
                  <a:gd name="T3" fmla="*/ 47 h 55"/>
                  <a:gd name="T4" fmla="*/ 12 w 15"/>
                  <a:gd name="T5" fmla="*/ 27 h 55"/>
                  <a:gd name="T6" fmla="*/ 5 w 15"/>
                  <a:gd name="T7" fmla="*/ 8 h 55"/>
                  <a:gd name="T8" fmla="*/ 0 w 15"/>
                  <a:gd name="T9" fmla="*/ 0 h 55"/>
                  <a:gd name="T10" fmla="*/ 6 w 15"/>
                  <a:gd name="T11" fmla="*/ 7 h 55"/>
                  <a:gd name="T12" fmla="*/ 14 w 15"/>
                  <a:gd name="T13" fmla="*/ 26 h 55"/>
                  <a:gd name="T14" fmla="*/ 13 w 15"/>
                  <a:gd name="T15" fmla="*/ 47 h 55"/>
                  <a:gd name="T16" fmla="*/ 10 w 15"/>
                  <a:gd name="T17" fmla="*/ 5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5" h="55">
                    <a:moveTo>
                      <a:pt x="10" y="55"/>
                    </a:moveTo>
                    <a:cubicBezTo>
                      <a:pt x="10" y="55"/>
                      <a:pt x="11" y="52"/>
                      <a:pt x="12" y="47"/>
                    </a:cubicBezTo>
                    <a:cubicBezTo>
                      <a:pt x="13" y="42"/>
                      <a:pt x="13" y="34"/>
                      <a:pt x="12" y="27"/>
                    </a:cubicBezTo>
                    <a:cubicBezTo>
                      <a:pt x="10" y="19"/>
                      <a:pt x="7" y="12"/>
                      <a:pt x="5" y="8"/>
                    </a:cubicBezTo>
                    <a:cubicBezTo>
                      <a:pt x="2" y="3"/>
                      <a:pt x="0" y="1"/>
                      <a:pt x="0" y="0"/>
                    </a:cubicBezTo>
                    <a:cubicBezTo>
                      <a:pt x="0" y="0"/>
                      <a:pt x="3" y="2"/>
                      <a:pt x="6" y="7"/>
                    </a:cubicBezTo>
                    <a:cubicBezTo>
                      <a:pt x="9" y="11"/>
                      <a:pt x="12" y="18"/>
                      <a:pt x="14" y="26"/>
                    </a:cubicBezTo>
                    <a:cubicBezTo>
                      <a:pt x="15" y="34"/>
                      <a:pt x="15" y="42"/>
                      <a:pt x="13" y="47"/>
                    </a:cubicBezTo>
                    <a:cubicBezTo>
                      <a:pt x="12" y="52"/>
                      <a:pt x="10" y="55"/>
                      <a:pt x="10" y="5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91" name="任意多边形 220">
                <a:extLst>
                  <a:ext uri="{FF2B5EF4-FFF2-40B4-BE49-F238E27FC236}">
                    <a16:creationId xmlns:a16="http://schemas.microsoft.com/office/drawing/2014/main" id="{D69C184F-90A1-4CC9-AC83-71ADDF7771EC}"/>
                  </a:ext>
                </a:extLst>
              </p:cNvPr>
              <p:cNvSpPr/>
              <p:nvPr/>
            </p:nvSpPr>
            <p:spPr bwMode="auto">
              <a:xfrm>
                <a:off x="6003926" y="5151438"/>
                <a:ext cx="1355725" cy="573088"/>
              </a:xfrm>
              <a:custGeom>
                <a:avLst/>
                <a:gdLst>
                  <a:gd name="T0" fmla="*/ 286 w 503"/>
                  <a:gd name="T1" fmla="*/ 173 h 213"/>
                  <a:gd name="T2" fmla="*/ 346 w 503"/>
                  <a:gd name="T3" fmla="*/ 191 h 213"/>
                  <a:gd name="T4" fmla="*/ 394 w 503"/>
                  <a:gd name="T5" fmla="*/ 209 h 213"/>
                  <a:gd name="T6" fmla="*/ 428 w 503"/>
                  <a:gd name="T7" fmla="*/ 196 h 213"/>
                  <a:gd name="T8" fmla="*/ 414 w 503"/>
                  <a:gd name="T9" fmla="*/ 183 h 213"/>
                  <a:gd name="T10" fmla="*/ 376 w 503"/>
                  <a:gd name="T11" fmla="*/ 166 h 213"/>
                  <a:gd name="T12" fmla="*/ 354 w 503"/>
                  <a:gd name="T13" fmla="*/ 142 h 213"/>
                  <a:gd name="T14" fmla="*/ 376 w 503"/>
                  <a:gd name="T15" fmla="*/ 145 h 213"/>
                  <a:gd name="T16" fmla="*/ 437 w 503"/>
                  <a:gd name="T17" fmla="*/ 186 h 213"/>
                  <a:gd name="T18" fmla="*/ 459 w 503"/>
                  <a:gd name="T19" fmla="*/ 174 h 213"/>
                  <a:gd name="T20" fmla="*/ 409 w 503"/>
                  <a:gd name="T21" fmla="*/ 117 h 213"/>
                  <a:gd name="T22" fmla="*/ 467 w 503"/>
                  <a:gd name="T23" fmla="*/ 156 h 213"/>
                  <a:gd name="T24" fmla="*/ 492 w 503"/>
                  <a:gd name="T25" fmla="*/ 162 h 213"/>
                  <a:gd name="T26" fmla="*/ 492 w 503"/>
                  <a:gd name="T27" fmla="*/ 135 h 213"/>
                  <a:gd name="T28" fmla="*/ 393 w 503"/>
                  <a:gd name="T29" fmla="*/ 55 h 213"/>
                  <a:gd name="T30" fmla="*/ 417 w 503"/>
                  <a:gd name="T31" fmla="*/ 50 h 213"/>
                  <a:gd name="T32" fmla="*/ 444 w 503"/>
                  <a:gd name="T33" fmla="*/ 61 h 213"/>
                  <a:gd name="T34" fmla="*/ 455 w 503"/>
                  <a:gd name="T35" fmla="*/ 86 h 213"/>
                  <a:gd name="T36" fmla="*/ 481 w 503"/>
                  <a:gd name="T37" fmla="*/ 86 h 213"/>
                  <a:gd name="T38" fmla="*/ 471 w 503"/>
                  <a:gd name="T39" fmla="*/ 33 h 213"/>
                  <a:gd name="T40" fmla="*/ 419 w 503"/>
                  <a:gd name="T41" fmla="*/ 0 h 213"/>
                  <a:gd name="T42" fmla="*/ 357 w 503"/>
                  <a:gd name="T43" fmla="*/ 10 h 213"/>
                  <a:gd name="T44" fmla="*/ 340 w 503"/>
                  <a:gd name="T45" fmla="*/ 29 h 213"/>
                  <a:gd name="T46" fmla="*/ 325 w 503"/>
                  <a:gd name="T47" fmla="*/ 35 h 213"/>
                  <a:gd name="T48" fmla="*/ 296 w 503"/>
                  <a:gd name="T49" fmla="*/ 65 h 213"/>
                  <a:gd name="T50" fmla="*/ 75 w 503"/>
                  <a:gd name="T51" fmla="*/ 24 h 213"/>
                  <a:gd name="T52" fmla="*/ 56 w 503"/>
                  <a:gd name="T53" fmla="*/ 19 h 213"/>
                  <a:gd name="T54" fmla="*/ 6 w 503"/>
                  <a:gd name="T55" fmla="*/ 119 h 213"/>
                  <a:gd name="T56" fmla="*/ 6 w 503"/>
                  <a:gd name="T57" fmla="*/ 146 h 213"/>
                  <a:gd name="T58" fmla="*/ 286 w 503"/>
                  <a:gd name="T59" fmla="*/ 173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503" h="213">
                    <a:moveTo>
                      <a:pt x="286" y="173"/>
                    </a:moveTo>
                    <a:cubicBezTo>
                      <a:pt x="346" y="191"/>
                      <a:pt x="346" y="191"/>
                      <a:pt x="346" y="191"/>
                    </a:cubicBezTo>
                    <a:cubicBezTo>
                      <a:pt x="346" y="191"/>
                      <a:pt x="378" y="205"/>
                      <a:pt x="394" y="209"/>
                    </a:cubicBezTo>
                    <a:cubicBezTo>
                      <a:pt x="414" y="213"/>
                      <a:pt x="428" y="207"/>
                      <a:pt x="428" y="196"/>
                    </a:cubicBezTo>
                    <a:cubicBezTo>
                      <a:pt x="429" y="185"/>
                      <a:pt x="414" y="183"/>
                      <a:pt x="414" y="183"/>
                    </a:cubicBezTo>
                    <a:cubicBezTo>
                      <a:pt x="414" y="183"/>
                      <a:pt x="389" y="174"/>
                      <a:pt x="376" y="166"/>
                    </a:cubicBezTo>
                    <a:cubicBezTo>
                      <a:pt x="362" y="158"/>
                      <a:pt x="354" y="142"/>
                      <a:pt x="354" y="142"/>
                    </a:cubicBezTo>
                    <a:cubicBezTo>
                      <a:pt x="376" y="145"/>
                      <a:pt x="376" y="145"/>
                      <a:pt x="376" y="145"/>
                    </a:cubicBezTo>
                    <a:cubicBezTo>
                      <a:pt x="376" y="145"/>
                      <a:pt x="420" y="177"/>
                      <a:pt x="437" y="186"/>
                    </a:cubicBezTo>
                    <a:cubicBezTo>
                      <a:pt x="454" y="196"/>
                      <a:pt x="458" y="179"/>
                      <a:pt x="459" y="174"/>
                    </a:cubicBezTo>
                    <a:cubicBezTo>
                      <a:pt x="460" y="169"/>
                      <a:pt x="409" y="117"/>
                      <a:pt x="409" y="117"/>
                    </a:cubicBezTo>
                    <a:cubicBezTo>
                      <a:pt x="409" y="117"/>
                      <a:pt x="458" y="148"/>
                      <a:pt x="467" y="156"/>
                    </a:cubicBezTo>
                    <a:cubicBezTo>
                      <a:pt x="476" y="164"/>
                      <a:pt x="489" y="167"/>
                      <a:pt x="492" y="162"/>
                    </a:cubicBezTo>
                    <a:cubicBezTo>
                      <a:pt x="495" y="156"/>
                      <a:pt x="503" y="156"/>
                      <a:pt x="492" y="135"/>
                    </a:cubicBezTo>
                    <a:cubicBezTo>
                      <a:pt x="481" y="113"/>
                      <a:pt x="393" y="55"/>
                      <a:pt x="393" y="55"/>
                    </a:cubicBezTo>
                    <a:cubicBezTo>
                      <a:pt x="417" y="50"/>
                      <a:pt x="417" y="50"/>
                      <a:pt x="417" y="50"/>
                    </a:cubicBezTo>
                    <a:cubicBezTo>
                      <a:pt x="444" y="61"/>
                      <a:pt x="444" y="61"/>
                      <a:pt x="444" y="61"/>
                    </a:cubicBezTo>
                    <a:cubicBezTo>
                      <a:pt x="444" y="61"/>
                      <a:pt x="445" y="72"/>
                      <a:pt x="455" y="86"/>
                    </a:cubicBezTo>
                    <a:cubicBezTo>
                      <a:pt x="464" y="101"/>
                      <a:pt x="481" y="86"/>
                      <a:pt x="481" y="86"/>
                    </a:cubicBezTo>
                    <a:cubicBezTo>
                      <a:pt x="471" y="33"/>
                      <a:pt x="471" y="33"/>
                      <a:pt x="471" y="33"/>
                    </a:cubicBezTo>
                    <a:cubicBezTo>
                      <a:pt x="419" y="0"/>
                      <a:pt x="419" y="0"/>
                      <a:pt x="419" y="0"/>
                    </a:cubicBezTo>
                    <a:cubicBezTo>
                      <a:pt x="419" y="0"/>
                      <a:pt x="365" y="7"/>
                      <a:pt x="357" y="10"/>
                    </a:cubicBezTo>
                    <a:cubicBezTo>
                      <a:pt x="349" y="14"/>
                      <a:pt x="340" y="29"/>
                      <a:pt x="340" y="29"/>
                    </a:cubicBezTo>
                    <a:cubicBezTo>
                      <a:pt x="325" y="35"/>
                      <a:pt x="325" y="35"/>
                      <a:pt x="325" y="35"/>
                    </a:cubicBezTo>
                    <a:cubicBezTo>
                      <a:pt x="303" y="42"/>
                      <a:pt x="303" y="64"/>
                      <a:pt x="296" y="65"/>
                    </a:cubicBezTo>
                    <a:cubicBezTo>
                      <a:pt x="289" y="66"/>
                      <a:pt x="75" y="24"/>
                      <a:pt x="75" y="24"/>
                    </a:cubicBezTo>
                    <a:cubicBezTo>
                      <a:pt x="56" y="19"/>
                      <a:pt x="56" y="19"/>
                      <a:pt x="56" y="19"/>
                    </a:cubicBezTo>
                    <a:cubicBezTo>
                      <a:pt x="24" y="43"/>
                      <a:pt x="11" y="84"/>
                      <a:pt x="6" y="119"/>
                    </a:cubicBezTo>
                    <a:cubicBezTo>
                      <a:pt x="6" y="119"/>
                      <a:pt x="0" y="136"/>
                      <a:pt x="6" y="146"/>
                    </a:cubicBezTo>
                    <a:lnTo>
                      <a:pt x="286" y="173"/>
                    </a:ln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92" name="任意多边形 221">
                <a:extLst>
                  <a:ext uri="{FF2B5EF4-FFF2-40B4-BE49-F238E27FC236}">
                    <a16:creationId xmlns:a16="http://schemas.microsoft.com/office/drawing/2014/main" id="{A5947791-343D-4367-8BFE-F91A33C02B76}"/>
                  </a:ext>
                </a:extLst>
              </p:cNvPr>
              <p:cNvSpPr/>
              <p:nvPr/>
            </p:nvSpPr>
            <p:spPr bwMode="auto">
              <a:xfrm>
                <a:off x="6670676" y="5326063"/>
                <a:ext cx="131763" cy="188913"/>
              </a:xfrm>
              <a:custGeom>
                <a:avLst/>
                <a:gdLst>
                  <a:gd name="T0" fmla="*/ 0 w 49"/>
                  <a:gd name="T1" fmla="*/ 70 h 70"/>
                  <a:gd name="T2" fmla="*/ 0 w 49"/>
                  <a:gd name="T3" fmla="*/ 67 h 70"/>
                  <a:gd name="T4" fmla="*/ 1 w 49"/>
                  <a:gd name="T5" fmla="*/ 63 h 70"/>
                  <a:gd name="T6" fmla="*/ 2 w 49"/>
                  <a:gd name="T7" fmla="*/ 57 h 70"/>
                  <a:gd name="T8" fmla="*/ 17 w 49"/>
                  <a:gd name="T9" fmla="*/ 30 h 70"/>
                  <a:gd name="T10" fmla="*/ 39 w 49"/>
                  <a:gd name="T11" fmla="*/ 8 h 70"/>
                  <a:gd name="T12" fmla="*/ 49 w 49"/>
                  <a:gd name="T13" fmla="*/ 0 h 70"/>
                  <a:gd name="T14" fmla="*/ 40 w 49"/>
                  <a:gd name="T15" fmla="*/ 9 h 70"/>
                  <a:gd name="T16" fmla="*/ 18 w 49"/>
                  <a:gd name="T17" fmla="*/ 31 h 70"/>
                  <a:gd name="T18" fmla="*/ 3 w 49"/>
                  <a:gd name="T19" fmla="*/ 58 h 70"/>
                  <a:gd name="T20" fmla="*/ 0 w 49"/>
                  <a:gd name="T21" fmla="*/ 7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9" h="70">
                    <a:moveTo>
                      <a:pt x="0" y="70"/>
                    </a:moveTo>
                    <a:cubicBezTo>
                      <a:pt x="0" y="70"/>
                      <a:pt x="0" y="69"/>
                      <a:pt x="0" y="67"/>
                    </a:cubicBezTo>
                    <a:cubicBezTo>
                      <a:pt x="0" y="66"/>
                      <a:pt x="0" y="64"/>
                      <a:pt x="1" y="63"/>
                    </a:cubicBezTo>
                    <a:cubicBezTo>
                      <a:pt x="1" y="61"/>
                      <a:pt x="1" y="59"/>
                      <a:pt x="2" y="57"/>
                    </a:cubicBezTo>
                    <a:cubicBezTo>
                      <a:pt x="4" y="50"/>
                      <a:pt x="9" y="39"/>
                      <a:pt x="17" y="30"/>
                    </a:cubicBezTo>
                    <a:cubicBezTo>
                      <a:pt x="24" y="20"/>
                      <a:pt x="32" y="13"/>
                      <a:pt x="39" y="8"/>
                    </a:cubicBezTo>
                    <a:cubicBezTo>
                      <a:pt x="45" y="3"/>
                      <a:pt x="49" y="0"/>
                      <a:pt x="49" y="0"/>
                    </a:cubicBezTo>
                    <a:cubicBezTo>
                      <a:pt x="49" y="0"/>
                      <a:pt x="45" y="4"/>
                      <a:pt x="40" y="9"/>
                    </a:cubicBezTo>
                    <a:cubicBezTo>
                      <a:pt x="34" y="14"/>
                      <a:pt x="26" y="22"/>
                      <a:pt x="18" y="31"/>
                    </a:cubicBezTo>
                    <a:cubicBezTo>
                      <a:pt x="11" y="41"/>
                      <a:pt x="5" y="50"/>
                      <a:pt x="3" y="58"/>
                    </a:cubicBezTo>
                    <a:cubicBezTo>
                      <a:pt x="1" y="65"/>
                      <a:pt x="1" y="70"/>
                      <a:pt x="0" y="70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93" name="任意多边形 223">
                <a:extLst>
                  <a:ext uri="{FF2B5EF4-FFF2-40B4-BE49-F238E27FC236}">
                    <a16:creationId xmlns:a16="http://schemas.microsoft.com/office/drawing/2014/main" id="{14BB13EA-1730-484F-953F-9655C696761A}"/>
                  </a:ext>
                </a:extLst>
              </p:cNvPr>
              <p:cNvSpPr/>
              <p:nvPr/>
            </p:nvSpPr>
            <p:spPr bwMode="auto">
              <a:xfrm>
                <a:off x="6981826" y="5267326"/>
                <a:ext cx="76200" cy="28575"/>
              </a:xfrm>
              <a:custGeom>
                <a:avLst/>
                <a:gdLst>
                  <a:gd name="T0" fmla="*/ 28 w 28"/>
                  <a:gd name="T1" fmla="*/ 10 h 11"/>
                  <a:gd name="T2" fmla="*/ 13 w 28"/>
                  <a:gd name="T3" fmla="*/ 8 h 11"/>
                  <a:gd name="T4" fmla="*/ 0 w 28"/>
                  <a:gd name="T5" fmla="*/ 0 h 11"/>
                  <a:gd name="T6" fmla="*/ 14 w 28"/>
                  <a:gd name="T7" fmla="*/ 7 h 11"/>
                  <a:gd name="T8" fmla="*/ 28 w 28"/>
                  <a:gd name="T9" fmla="*/ 1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11">
                    <a:moveTo>
                      <a:pt x="28" y="10"/>
                    </a:moveTo>
                    <a:cubicBezTo>
                      <a:pt x="28" y="11"/>
                      <a:pt x="21" y="11"/>
                      <a:pt x="13" y="8"/>
                    </a:cubicBezTo>
                    <a:cubicBezTo>
                      <a:pt x="5" y="6"/>
                      <a:pt x="0" y="1"/>
                      <a:pt x="0" y="0"/>
                    </a:cubicBezTo>
                    <a:cubicBezTo>
                      <a:pt x="1" y="0"/>
                      <a:pt x="6" y="4"/>
                      <a:pt x="14" y="7"/>
                    </a:cubicBezTo>
                    <a:cubicBezTo>
                      <a:pt x="21" y="9"/>
                      <a:pt x="28" y="9"/>
                      <a:pt x="28" y="10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94" name="任意多边形 224">
                <a:extLst>
                  <a:ext uri="{FF2B5EF4-FFF2-40B4-BE49-F238E27FC236}">
                    <a16:creationId xmlns:a16="http://schemas.microsoft.com/office/drawing/2014/main" id="{78464B4A-02E0-41B9-A66E-95BA0B942F4B}"/>
                  </a:ext>
                </a:extLst>
              </p:cNvPr>
              <p:cNvSpPr/>
              <p:nvPr/>
            </p:nvSpPr>
            <p:spPr bwMode="auto">
              <a:xfrm>
                <a:off x="6977064" y="5402263"/>
                <a:ext cx="119063" cy="52388"/>
              </a:xfrm>
              <a:custGeom>
                <a:avLst/>
                <a:gdLst>
                  <a:gd name="T0" fmla="*/ 44 w 44"/>
                  <a:gd name="T1" fmla="*/ 19 h 20"/>
                  <a:gd name="T2" fmla="*/ 21 w 44"/>
                  <a:gd name="T3" fmla="*/ 11 h 20"/>
                  <a:gd name="T4" fmla="*/ 0 w 44"/>
                  <a:gd name="T5" fmla="*/ 0 h 20"/>
                  <a:gd name="T6" fmla="*/ 22 w 44"/>
                  <a:gd name="T7" fmla="*/ 9 h 20"/>
                  <a:gd name="T8" fmla="*/ 44 w 44"/>
                  <a:gd name="T9" fmla="*/ 19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20">
                    <a:moveTo>
                      <a:pt x="44" y="19"/>
                    </a:moveTo>
                    <a:cubicBezTo>
                      <a:pt x="44" y="20"/>
                      <a:pt x="34" y="16"/>
                      <a:pt x="21" y="11"/>
                    </a:cubicBezTo>
                    <a:cubicBezTo>
                      <a:pt x="9" y="5"/>
                      <a:pt x="0" y="1"/>
                      <a:pt x="0" y="0"/>
                    </a:cubicBezTo>
                    <a:cubicBezTo>
                      <a:pt x="0" y="0"/>
                      <a:pt x="10" y="3"/>
                      <a:pt x="22" y="9"/>
                    </a:cubicBezTo>
                    <a:cubicBezTo>
                      <a:pt x="34" y="14"/>
                      <a:pt x="44" y="19"/>
                      <a:pt x="44" y="19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95" name="任意多边形 225">
                <a:extLst>
                  <a:ext uri="{FF2B5EF4-FFF2-40B4-BE49-F238E27FC236}">
                    <a16:creationId xmlns:a16="http://schemas.microsoft.com/office/drawing/2014/main" id="{1F278542-2C60-42EA-BD18-046D98052DF6}"/>
                  </a:ext>
                </a:extLst>
              </p:cNvPr>
              <p:cNvSpPr/>
              <p:nvPr/>
            </p:nvSpPr>
            <p:spPr bwMode="auto">
              <a:xfrm>
                <a:off x="6904039" y="5503863"/>
                <a:ext cx="61913" cy="30163"/>
              </a:xfrm>
              <a:custGeom>
                <a:avLst/>
                <a:gdLst>
                  <a:gd name="T0" fmla="*/ 23 w 23"/>
                  <a:gd name="T1" fmla="*/ 10 h 11"/>
                  <a:gd name="T2" fmla="*/ 11 w 23"/>
                  <a:gd name="T3" fmla="*/ 6 h 11"/>
                  <a:gd name="T4" fmla="*/ 0 w 23"/>
                  <a:gd name="T5" fmla="*/ 1 h 11"/>
                  <a:gd name="T6" fmla="*/ 12 w 23"/>
                  <a:gd name="T7" fmla="*/ 4 h 11"/>
                  <a:gd name="T8" fmla="*/ 23 w 23"/>
                  <a:gd name="T9" fmla="*/ 1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" h="11">
                    <a:moveTo>
                      <a:pt x="23" y="10"/>
                    </a:moveTo>
                    <a:cubicBezTo>
                      <a:pt x="22" y="11"/>
                      <a:pt x="17" y="9"/>
                      <a:pt x="11" y="6"/>
                    </a:cubicBezTo>
                    <a:cubicBezTo>
                      <a:pt x="5" y="4"/>
                      <a:pt x="0" y="2"/>
                      <a:pt x="0" y="1"/>
                    </a:cubicBezTo>
                    <a:cubicBezTo>
                      <a:pt x="0" y="0"/>
                      <a:pt x="6" y="2"/>
                      <a:pt x="12" y="4"/>
                    </a:cubicBezTo>
                    <a:cubicBezTo>
                      <a:pt x="18" y="7"/>
                      <a:pt x="23" y="10"/>
                      <a:pt x="23" y="10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96" name="任意多边形 226">
                <a:extLst>
                  <a:ext uri="{FF2B5EF4-FFF2-40B4-BE49-F238E27FC236}">
                    <a16:creationId xmlns:a16="http://schemas.microsoft.com/office/drawing/2014/main" id="{12D4CC7C-43F8-471A-9153-B57360FD98F7}"/>
                  </a:ext>
                </a:extLst>
              </p:cNvPr>
              <p:cNvSpPr/>
              <p:nvPr/>
            </p:nvSpPr>
            <p:spPr bwMode="auto">
              <a:xfrm>
                <a:off x="7035801" y="5464176"/>
                <a:ext cx="41275" cy="47625"/>
              </a:xfrm>
              <a:custGeom>
                <a:avLst/>
                <a:gdLst>
                  <a:gd name="T0" fmla="*/ 14 w 15"/>
                  <a:gd name="T1" fmla="*/ 0 h 18"/>
                  <a:gd name="T2" fmla="*/ 6 w 15"/>
                  <a:gd name="T3" fmla="*/ 7 h 18"/>
                  <a:gd name="T4" fmla="*/ 0 w 15"/>
                  <a:gd name="T5" fmla="*/ 18 h 18"/>
                  <a:gd name="T6" fmla="*/ 0 w 15"/>
                  <a:gd name="T7" fmla="*/ 14 h 18"/>
                  <a:gd name="T8" fmla="*/ 4 w 15"/>
                  <a:gd name="T9" fmla="*/ 6 h 18"/>
                  <a:gd name="T10" fmla="*/ 11 w 15"/>
                  <a:gd name="T11" fmla="*/ 1 h 18"/>
                  <a:gd name="T12" fmla="*/ 14 w 15"/>
                  <a:gd name="T13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" h="18">
                    <a:moveTo>
                      <a:pt x="14" y="0"/>
                    </a:moveTo>
                    <a:cubicBezTo>
                      <a:pt x="15" y="1"/>
                      <a:pt x="10" y="2"/>
                      <a:pt x="6" y="7"/>
                    </a:cubicBezTo>
                    <a:cubicBezTo>
                      <a:pt x="2" y="12"/>
                      <a:pt x="1" y="18"/>
                      <a:pt x="0" y="18"/>
                    </a:cubicBezTo>
                    <a:cubicBezTo>
                      <a:pt x="0" y="18"/>
                      <a:pt x="0" y="16"/>
                      <a:pt x="0" y="14"/>
                    </a:cubicBezTo>
                    <a:cubicBezTo>
                      <a:pt x="1" y="12"/>
                      <a:pt x="2" y="9"/>
                      <a:pt x="4" y="6"/>
                    </a:cubicBezTo>
                    <a:cubicBezTo>
                      <a:pt x="6" y="3"/>
                      <a:pt x="9" y="2"/>
                      <a:pt x="11" y="1"/>
                    </a:cubicBezTo>
                    <a:cubicBezTo>
                      <a:pt x="13" y="0"/>
                      <a:pt x="14" y="0"/>
                      <a:pt x="14" y="0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97" name="任意多边形 3">
                <a:extLst>
                  <a:ext uri="{FF2B5EF4-FFF2-40B4-BE49-F238E27FC236}">
                    <a16:creationId xmlns:a16="http://schemas.microsoft.com/office/drawing/2014/main" id="{6191770D-E9AF-4E8F-B319-794D087AD68E}"/>
                  </a:ext>
                </a:extLst>
              </p:cNvPr>
              <p:cNvSpPr/>
              <p:nvPr/>
            </p:nvSpPr>
            <p:spPr bwMode="auto">
              <a:xfrm>
                <a:off x="7104063" y="5375275"/>
                <a:ext cx="28575" cy="44450"/>
              </a:xfrm>
              <a:custGeom>
                <a:avLst/>
                <a:gdLst>
                  <a:gd name="T0" fmla="*/ 11 w 11"/>
                  <a:gd name="T1" fmla="*/ 1 h 17"/>
                  <a:gd name="T2" fmla="*/ 5 w 11"/>
                  <a:gd name="T3" fmla="*/ 8 h 17"/>
                  <a:gd name="T4" fmla="*/ 1 w 11"/>
                  <a:gd name="T5" fmla="*/ 16 h 17"/>
                  <a:gd name="T6" fmla="*/ 3 w 11"/>
                  <a:gd name="T7" fmla="*/ 6 h 17"/>
                  <a:gd name="T8" fmla="*/ 11 w 11"/>
                  <a:gd name="T9" fmla="*/ 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17">
                    <a:moveTo>
                      <a:pt x="11" y="1"/>
                    </a:moveTo>
                    <a:cubicBezTo>
                      <a:pt x="11" y="1"/>
                      <a:pt x="7" y="3"/>
                      <a:pt x="5" y="8"/>
                    </a:cubicBezTo>
                    <a:cubicBezTo>
                      <a:pt x="2" y="12"/>
                      <a:pt x="2" y="16"/>
                      <a:pt x="1" y="16"/>
                    </a:cubicBezTo>
                    <a:cubicBezTo>
                      <a:pt x="1" y="17"/>
                      <a:pt x="0" y="12"/>
                      <a:pt x="3" y="6"/>
                    </a:cubicBezTo>
                    <a:cubicBezTo>
                      <a:pt x="6" y="1"/>
                      <a:pt x="11" y="0"/>
                      <a:pt x="11" y="1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98" name="任意多边形 4">
                <a:extLst>
                  <a:ext uri="{FF2B5EF4-FFF2-40B4-BE49-F238E27FC236}">
                    <a16:creationId xmlns:a16="http://schemas.microsoft.com/office/drawing/2014/main" id="{A95FE186-081C-408F-A89B-F18A4FA94D2C}"/>
                  </a:ext>
                </a:extLst>
              </p:cNvPr>
              <p:cNvSpPr/>
              <p:nvPr/>
            </p:nvSpPr>
            <p:spPr bwMode="auto">
              <a:xfrm>
                <a:off x="7108826" y="5164138"/>
                <a:ext cx="22225" cy="53975"/>
              </a:xfrm>
              <a:custGeom>
                <a:avLst/>
                <a:gdLst>
                  <a:gd name="T0" fmla="*/ 3 w 8"/>
                  <a:gd name="T1" fmla="*/ 20 h 20"/>
                  <a:gd name="T2" fmla="*/ 1 w 8"/>
                  <a:gd name="T3" fmla="*/ 17 h 20"/>
                  <a:gd name="T4" fmla="*/ 1 w 8"/>
                  <a:gd name="T5" fmla="*/ 9 h 20"/>
                  <a:gd name="T6" fmla="*/ 5 w 8"/>
                  <a:gd name="T7" fmla="*/ 2 h 20"/>
                  <a:gd name="T8" fmla="*/ 8 w 8"/>
                  <a:gd name="T9" fmla="*/ 1 h 20"/>
                  <a:gd name="T10" fmla="*/ 3 w 8"/>
                  <a:gd name="T11" fmla="*/ 10 h 20"/>
                  <a:gd name="T12" fmla="*/ 3 w 8"/>
                  <a:gd name="T13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20">
                    <a:moveTo>
                      <a:pt x="3" y="20"/>
                    </a:moveTo>
                    <a:cubicBezTo>
                      <a:pt x="3" y="20"/>
                      <a:pt x="2" y="19"/>
                      <a:pt x="1" y="17"/>
                    </a:cubicBezTo>
                    <a:cubicBezTo>
                      <a:pt x="1" y="15"/>
                      <a:pt x="0" y="12"/>
                      <a:pt x="1" y="9"/>
                    </a:cubicBezTo>
                    <a:cubicBezTo>
                      <a:pt x="2" y="6"/>
                      <a:pt x="4" y="4"/>
                      <a:pt x="5" y="2"/>
                    </a:cubicBezTo>
                    <a:cubicBezTo>
                      <a:pt x="7" y="1"/>
                      <a:pt x="8" y="0"/>
                      <a:pt x="8" y="1"/>
                    </a:cubicBezTo>
                    <a:cubicBezTo>
                      <a:pt x="8" y="1"/>
                      <a:pt x="5" y="4"/>
                      <a:pt x="3" y="10"/>
                    </a:cubicBezTo>
                    <a:cubicBezTo>
                      <a:pt x="2" y="15"/>
                      <a:pt x="3" y="20"/>
                      <a:pt x="3" y="20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99" name="任意多边形 5">
                <a:extLst>
                  <a:ext uri="{FF2B5EF4-FFF2-40B4-BE49-F238E27FC236}">
                    <a16:creationId xmlns:a16="http://schemas.microsoft.com/office/drawing/2014/main" id="{CDC4DA13-C63F-48C8-A929-51F9345C2839}"/>
                  </a:ext>
                </a:extLst>
              </p:cNvPr>
              <p:cNvSpPr/>
              <p:nvPr/>
            </p:nvSpPr>
            <p:spPr bwMode="auto">
              <a:xfrm>
                <a:off x="7007226" y="4948238"/>
                <a:ext cx="1811338" cy="806450"/>
              </a:xfrm>
              <a:custGeom>
                <a:avLst/>
                <a:gdLst>
                  <a:gd name="T0" fmla="*/ 473 w 673"/>
                  <a:gd name="T1" fmla="*/ 118 h 299"/>
                  <a:gd name="T2" fmla="*/ 416 w 673"/>
                  <a:gd name="T3" fmla="*/ 55 h 299"/>
                  <a:gd name="T4" fmla="*/ 267 w 673"/>
                  <a:gd name="T5" fmla="*/ 90 h 299"/>
                  <a:gd name="T6" fmla="*/ 0 w 673"/>
                  <a:gd name="T7" fmla="*/ 276 h 299"/>
                  <a:gd name="T8" fmla="*/ 8 w 673"/>
                  <a:gd name="T9" fmla="*/ 299 h 299"/>
                  <a:gd name="T10" fmla="*/ 279 w 673"/>
                  <a:gd name="T11" fmla="*/ 261 h 299"/>
                  <a:gd name="T12" fmla="*/ 303 w 673"/>
                  <a:gd name="T13" fmla="*/ 271 h 299"/>
                  <a:gd name="T14" fmla="*/ 494 w 673"/>
                  <a:gd name="T15" fmla="*/ 146 h 299"/>
                  <a:gd name="T16" fmla="*/ 673 w 673"/>
                  <a:gd name="T17" fmla="*/ 16 h 299"/>
                  <a:gd name="T18" fmla="*/ 653 w 673"/>
                  <a:gd name="T19" fmla="*/ 0 h 299"/>
                  <a:gd name="T20" fmla="*/ 570 w 673"/>
                  <a:gd name="T21" fmla="*/ 50 h 299"/>
                  <a:gd name="T22" fmla="*/ 473 w 673"/>
                  <a:gd name="T23" fmla="*/ 118 h 2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73" h="299">
                    <a:moveTo>
                      <a:pt x="473" y="118"/>
                    </a:moveTo>
                    <a:cubicBezTo>
                      <a:pt x="473" y="118"/>
                      <a:pt x="471" y="66"/>
                      <a:pt x="416" y="55"/>
                    </a:cubicBezTo>
                    <a:cubicBezTo>
                      <a:pt x="362" y="44"/>
                      <a:pt x="267" y="90"/>
                      <a:pt x="267" y="90"/>
                    </a:cubicBezTo>
                    <a:cubicBezTo>
                      <a:pt x="0" y="276"/>
                      <a:pt x="0" y="276"/>
                      <a:pt x="0" y="276"/>
                    </a:cubicBezTo>
                    <a:cubicBezTo>
                      <a:pt x="8" y="299"/>
                      <a:pt x="8" y="299"/>
                      <a:pt x="8" y="299"/>
                    </a:cubicBezTo>
                    <a:cubicBezTo>
                      <a:pt x="279" y="261"/>
                      <a:pt x="279" y="261"/>
                      <a:pt x="279" y="261"/>
                    </a:cubicBezTo>
                    <a:cubicBezTo>
                      <a:pt x="303" y="271"/>
                      <a:pt x="303" y="271"/>
                      <a:pt x="303" y="271"/>
                    </a:cubicBezTo>
                    <a:cubicBezTo>
                      <a:pt x="494" y="146"/>
                      <a:pt x="494" y="146"/>
                      <a:pt x="494" y="146"/>
                    </a:cubicBezTo>
                    <a:cubicBezTo>
                      <a:pt x="673" y="16"/>
                      <a:pt x="673" y="16"/>
                      <a:pt x="673" y="16"/>
                    </a:cubicBezTo>
                    <a:cubicBezTo>
                      <a:pt x="653" y="0"/>
                      <a:pt x="653" y="0"/>
                      <a:pt x="653" y="0"/>
                    </a:cubicBezTo>
                    <a:cubicBezTo>
                      <a:pt x="653" y="0"/>
                      <a:pt x="603" y="35"/>
                      <a:pt x="570" y="50"/>
                    </a:cubicBezTo>
                    <a:cubicBezTo>
                      <a:pt x="537" y="65"/>
                      <a:pt x="488" y="91"/>
                      <a:pt x="473" y="118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0" name="任意多边形 6">
                <a:extLst>
                  <a:ext uri="{FF2B5EF4-FFF2-40B4-BE49-F238E27FC236}">
                    <a16:creationId xmlns:a16="http://schemas.microsoft.com/office/drawing/2014/main" id="{6C5B4F4A-7EAF-4D7A-9759-DEA08D320276}"/>
                  </a:ext>
                </a:extLst>
              </p:cNvPr>
              <p:cNvSpPr/>
              <p:nvPr/>
            </p:nvSpPr>
            <p:spPr bwMode="auto">
              <a:xfrm>
                <a:off x="6992938" y="4962525"/>
                <a:ext cx="1879600" cy="812800"/>
              </a:xfrm>
              <a:custGeom>
                <a:avLst/>
                <a:gdLst>
                  <a:gd name="T0" fmla="*/ 0 w 698"/>
                  <a:gd name="T1" fmla="*/ 302 h 302"/>
                  <a:gd name="T2" fmla="*/ 226 w 698"/>
                  <a:gd name="T3" fmla="*/ 161 h 302"/>
                  <a:gd name="T4" fmla="*/ 465 w 698"/>
                  <a:gd name="T5" fmla="*/ 123 h 302"/>
                  <a:gd name="T6" fmla="*/ 498 w 698"/>
                  <a:gd name="T7" fmla="*/ 136 h 302"/>
                  <a:gd name="T8" fmla="*/ 694 w 698"/>
                  <a:gd name="T9" fmla="*/ 0 h 302"/>
                  <a:gd name="T10" fmla="*/ 698 w 698"/>
                  <a:gd name="T11" fmla="*/ 9 h 302"/>
                  <a:gd name="T12" fmla="*/ 317 w 698"/>
                  <a:gd name="T13" fmla="*/ 276 h 302"/>
                  <a:gd name="T14" fmla="*/ 284 w 698"/>
                  <a:gd name="T15" fmla="*/ 270 h 302"/>
                  <a:gd name="T16" fmla="*/ 0 w 698"/>
                  <a:gd name="T17" fmla="*/ 302 h 3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98" h="302">
                    <a:moveTo>
                      <a:pt x="0" y="302"/>
                    </a:moveTo>
                    <a:cubicBezTo>
                      <a:pt x="226" y="161"/>
                      <a:pt x="226" y="161"/>
                      <a:pt x="226" y="161"/>
                    </a:cubicBezTo>
                    <a:cubicBezTo>
                      <a:pt x="465" y="123"/>
                      <a:pt x="465" y="123"/>
                      <a:pt x="465" y="123"/>
                    </a:cubicBezTo>
                    <a:cubicBezTo>
                      <a:pt x="465" y="123"/>
                      <a:pt x="477" y="140"/>
                      <a:pt x="498" y="136"/>
                    </a:cubicBezTo>
                    <a:cubicBezTo>
                      <a:pt x="694" y="0"/>
                      <a:pt x="694" y="0"/>
                      <a:pt x="694" y="0"/>
                    </a:cubicBezTo>
                    <a:cubicBezTo>
                      <a:pt x="698" y="9"/>
                      <a:pt x="698" y="9"/>
                      <a:pt x="698" y="9"/>
                    </a:cubicBezTo>
                    <a:cubicBezTo>
                      <a:pt x="317" y="276"/>
                      <a:pt x="317" y="276"/>
                      <a:pt x="317" y="276"/>
                    </a:cubicBezTo>
                    <a:cubicBezTo>
                      <a:pt x="303" y="280"/>
                      <a:pt x="292" y="277"/>
                      <a:pt x="284" y="270"/>
                    </a:cubicBezTo>
                    <a:lnTo>
                      <a:pt x="0" y="302"/>
                    </a:ln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1" name="任意多边形 7">
                <a:extLst>
                  <a:ext uri="{FF2B5EF4-FFF2-40B4-BE49-F238E27FC236}">
                    <a16:creationId xmlns:a16="http://schemas.microsoft.com/office/drawing/2014/main" id="{FDC037DA-821F-493A-B9A8-B6119D8DD4E8}"/>
                  </a:ext>
                </a:extLst>
              </p:cNvPr>
              <p:cNvSpPr/>
              <p:nvPr/>
            </p:nvSpPr>
            <p:spPr bwMode="auto">
              <a:xfrm>
                <a:off x="7758113" y="5294313"/>
                <a:ext cx="487363" cy="395288"/>
              </a:xfrm>
              <a:custGeom>
                <a:avLst/>
                <a:gdLst>
                  <a:gd name="T0" fmla="*/ 181 w 181"/>
                  <a:gd name="T1" fmla="*/ 0 h 147"/>
                  <a:gd name="T2" fmla="*/ 179 w 181"/>
                  <a:gd name="T3" fmla="*/ 2 h 147"/>
                  <a:gd name="T4" fmla="*/ 174 w 181"/>
                  <a:gd name="T5" fmla="*/ 6 h 147"/>
                  <a:gd name="T6" fmla="*/ 154 w 181"/>
                  <a:gd name="T7" fmla="*/ 20 h 147"/>
                  <a:gd name="T8" fmla="*/ 89 w 181"/>
                  <a:gd name="T9" fmla="*/ 71 h 147"/>
                  <a:gd name="T10" fmla="*/ 26 w 181"/>
                  <a:gd name="T11" fmla="*/ 124 h 147"/>
                  <a:gd name="T12" fmla="*/ 7 w 181"/>
                  <a:gd name="T13" fmla="*/ 141 h 147"/>
                  <a:gd name="T14" fmla="*/ 1 w 181"/>
                  <a:gd name="T15" fmla="*/ 145 h 147"/>
                  <a:gd name="T16" fmla="*/ 0 w 181"/>
                  <a:gd name="T17" fmla="*/ 147 h 147"/>
                  <a:gd name="T18" fmla="*/ 1 w 181"/>
                  <a:gd name="T19" fmla="*/ 145 h 147"/>
                  <a:gd name="T20" fmla="*/ 6 w 181"/>
                  <a:gd name="T21" fmla="*/ 140 h 147"/>
                  <a:gd name="T22" fmla="*/ 25 w 181"/>
                  <a:gd name="T23" fmla="*/ 123 h 147"/>
                  <a:gd name="T24" fmla="*/ 88 w 181"/>
                  <a:gd name="T25" fmla="*/ 70 h 147"/>
                  <a:gd name="T26" fmla="*/ 153 w 181"/>
                  <a:gd name="T27" fmla="*/ 19 h 147"/>
                  <a:gd name="T28" fmla="*/ 173 w 181"/>
                  <a:gd name="T29" fmla="*/ 5 h 147"/>
                  <a:gd name="T30" fmla="*/ 179 w 181"/>
                  <a:gd name="T31" fmla="*/ 1 h 147"/>
                  <a:gd name="T32" fmla="*/ 181 w 181"/>
                  <a:gd name="T33" fmla="*/ 0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81" h="147">
                    <a:moveTo>
                      <a:pt x="181" y="0"/>
                    </a:moveTo>
                    <a:cubicBezTo>
                      <a:pt x="181" y="0"/>
                      <a:pt x="181" y="1"/>
                      <a:pt x="179" y="2"/>
                    </a:cubicBezTo>
                    <a:cubicBezTo>
                      <a:pt x="178" y="3"/>
                      <a:pt x="176" y="4"/>
                      <a:pt x="174" y="6"/>
                    </a:cubicBezTo>
                    <a:cubicBezTo>
                      <a:pt x="169" y="9"/>
                      <a:pt x="162" y="14"/>
                      <a:pt x="154" y="20"/>
                    </a:cubicBezTo>
                    <a:cubicBezTo>
                      <a:pt x="137" y="33"/>
                      <a:pt x="114" y="51"/>
                      <a:pt x="89" y="71"/>
                    </a:cubicBezTo>
                    <a:cubicBezTo>
                      <a:pt x="64" y="92"/>
                      <a:pt x="42" y="111"/>
                      <a:pt x="26" y="124"/>
                    </a:cubicBezTo>
                    <a:cubicBezTo>
                      <a:pt x="18" y="131"/>
                      <a:pt x="11" y="137"/>
                      <a:pt x="7" y="141"/>
                    </a:cubicBezTo>
                    <a:cubicBezTo>
                      <a:pt x="5" y="143"/>
                      <a:pt x="3" y="144"/>
                      <a:pt x="1" y="145"/>
                    </a:cubicBezTo>
                    <a:cubicBezTo>
                      <a:pt x="0" y="146"/>
                      <a:pt x="0" y="147"/>
                      <a:pt x="0" y="147"/>
                    </a:cubicBezTo>
                    <a:cubicBezTo>
                      <a:pt x="0" y="146"/>
                      <a:pt x="0" y="146"/>
                      <a:pt x="1" y="145"/>
                    </a:cubicBezTo>
                    <a:cubicBezTo>
                      <a:pt x="2" y="144"/>
                      <a:pt x="4" y="142"/>
                      <a:pt x="6" y="140"/>
                    </a:cubicBezTo>
                    <a:cubicBezTo>
                      <a:pt x="10" y="136"/>
                      <a:pt x="17" y="130"/>
                      <a:pt x="25" y="123"/>
                    </a:cubicBezTo>
                    <a:cubicBezTo>
                      <a:pt x="40" y="109"/>
                      <a:pt x="63" y="90"/>
                      <a:pt x="88" y="70"/>
                    </a:cubicBezTo>
                    <a:cubicBezTo>
                      <a:pt x="113" y="49"/>
                      <a:pt x="136" y="32"/>
                      <a:pt x="153" y="19"/>
                    </a:cubicBezTo>
                    <a:cubicBezTo>
                      <a:pt x="161" y="13"/>
                      <a:pt x="168" y="8"/>
                      <a:pt x="173" y="5"/>
                    </a:cubicBezTo>
                    <a:cubicBezTo>
                      <a:pt x="176" y="3"/>
                      <a:pt x="178" y="2"/>
                      <a:pt x="179" y="1"/>
                    </a:cubicBezTo>
                    <a:cubicBezTo>
                      <a:pt x="180" y="0"/>
                      <a:pt x="181" y="0"/>
                      <a:pt x="181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2" name="任意多边形 8">
                <a:extLst>
                  <a:ext uri="{FF2B5EF4-FFF2-40B4-BE49-F238E27FC236}">
                    <a16:creationId xmlns:a16="http://schemas.microsoft.com/office/drawing/2014/main" id="{1A9AF346-7A59-41D3-B3FA-992F5987EDF4}"/>
                  </a:ext>
                </a:extLst>
              </p:cNvPr>
              <p:cNvSpPr/>
              <p:nvPr/>
            </p:nvSpPr>
            <p:spPr bwMode="auto">
              <a:xfrm>
                <a:off x="7015163" y="5129213"/>
                <a:ext cx="1225550" cy="606425"/>
              </a:xfrm>
              <a:custGeom>
                <a:avLst/>
                <a:gdLst>
                  <a:gd name="T0" fmla="*/ 455 w 455"/>
                  <a:gd name="T1" fmla="*/ 32 h 225"/>
                  <a:gd name="T2" fmla="*/ 367 w 455"/>
                  <a:gd name="T3" fmla="*/ 3 h 225"/>
                  <a:gd name="T4" fmla="*/ 276 w 455"/>
                  <a:gd name="T5" fmla="*/ 29 h 225"/>
                  <a:gd name="T6" fmla="*/ 0 w 455"/>
                  <a:gd name="T7" fmla="*/ 218 h 225"/>
                  <a:gd name="T8" fmla="*/ 2 w 455"/>
                  <a:gd name="T9" fmla="*/ 225 h 225"/>
                  <a:gd name="T10" fmla="*/ 280 w 455"/>
                  <a:gd name="T11" fmla="*/ 37 h 225"/>
                  <a:gd name="T12" fmla="*/ 370 w 455"/>
                  <a:gd name="T13" fmla="*/ 14 h 225"/>
                  <a:gd name="T14" fmla="*/ 455 w 455"/>
                  <a:gd name="T15" fmla="*/ 32 h 2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55" h="225">
                    <a:moveTo>
                      <a:pt x="455" y="32"/>
                    </a:moveTo>
                    <a:cubicBezTo>
                      <a:pt x="433" y="9"/>
                      <a:pt x="399" y="0"/>
                      <a:pt x="367" y="3"/>
                    </a:cubicBezTo>
                    <a:cubicBezTo>
                      <a:pt x="336" y="5"/>
                      <a:pt x="306" y="17"/>
                      <a:pt x="276" y="29"/>
                    </a:cubicBezTo>
                    <a:cubicBezTo>
                      <a:pt x="0" y="218"/>
                      <a:pt x="0" y="218"/>
                      <a:pt x="0" y="218"/>
                    </a:cubicBezTo>
                    <a:cubicBezTo>
                      <a:pt x="2" y="225"/>
                      <a:pt x="2" y="225"/>
                      <a:pt x="2" y="225"/>
                    </a:cubicBezTo>
                    <a:cubicBezTo>
                      <a:pt x="280" y="37"/>
                      <a:pt x="280" y="37"/>
                      <a:pt x="280" y="37"/>
                    </a:cubicBezTo>
                    <a:cubicBezTo>
                      <a:pt x="280" y="37"/>
                      <a:pt x="342" y="17"/>
                      <a:pt x="370" y="14"/>
                    </a:cubicBezTo>
                    <a:cubicBezTo>
                      <a:pt x="416" y="8"/>
                      <a:pt x="455" y="32"/>
                      <a:pt x="455" y="32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3" name="任意多边形 9">
                <a:extLst>
                  <a:ext uri="{FF2B5EF4-FFF2-40B4-BE49-F238E27FC236}">
                    <a16:creationId xmlns:a16="http://schemas.microsoft.com/office/drawing/2014/main" id="{99228CB0-3275-43BD-9136-BCD82173C69A}"/>
                  </a:ext>
                </a:extLst>
              </p:cNvPr>
              <p:cNvSpPr/>
              <p:nvPr/>
            </p:nvSpPr>
            <p:spPr bwMode="auto">
              <a:xfrm>
                <a:off x="8356601" y="5040313"/>
                <a:ext cx="357188" cy="242888"/>
              </a:xfrm>
              <a:custGeom>
                <a:avLst/>
                <a:gdLst>
                  <a:gd name="T0" fmla="*/ 0 w 133"/>
                  <a:gd name="T1" fmla="*/ 90 h 90"/>
                  <a:gd name="T2" fmla="*/ 133 w 133"/>
                  <a:gd name="T3" fmla="*/ 0 h 90"/>
                  <a:gd name="T4" fmla="*/ 0 w 133"/>
                  <a:gd name="T5" fmla="*/ 90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33" h="90">
                    <a:moveTo>
                      <a:pt x="0" y="90"/>
                    </a:moveTo>
                    <a:cubicBezTo>
                      <a:pt x="133" y="0"/>
                      <a:pt x="133" y="0"/>
                      <a:pt x="133" y="0"/>
                    </a:cubicBezTo>
                    <a:cubicBezTo>
                      <a:pt x="133" y="0"/>
                      <a:pt x="24" y="57"/>
                      <a:pt x="0" y="90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4" name="任意多边形 10">
                <a:extLst>
                  <a:ext uri="{FF2B5EF4-FFF2-40B4-BE49-F238E27FC236}">
                    <a16:creationId xmlns:a16="http://schemas.microsoft.com/office/drawing/2014/main" id="{88C42CE9-141E-40A4-9F86-8A2113A5E5F1}"/>
                  </a:ext>
                </a:extLst>
              </p:cNvPr>
              <p:cNvSpPr/>
              <p:nvPr/>
            </p:nvSpPr>
            <p:spPr bwMode="auto">
              <a:xfrm>
                <a:off x="7015163" y="5126038"/>
                <a:ext cx="1262063" cy="590550"/>
              </a:xfrm>
              <a:custGeom>
                <a:avLst/>
                <a:gdLst>
                  <a:gd name="T0" fmla="*/ 0 w 469"/>
                  <a:gd name="T1" fmla="*/ 219 h 219"/>
                  <a:gd name="T2" fmla="*/ 1 w 469"/>
                  <a:gd name="T3" fmla="*/ 218 h 219"/>
                  <a:gd name="T4" fmla="*/ 4 w 469"/>
                  <a:gd name="T5" fmla="*/ 216 h 219"/>
                  <a:gd name="T6" fmla="*/ 18 w 469"/>
                  <a:gd name="T7" fmla="*/ 206 h 219"/>
                  <a:gd name="T8" fmla="*/ 67 w 469"/>
                  <a:gd name="T9" fmla="*/ 172 h 219"/>
                  <a:gd name="T10" fmla="*/ 229 w 469"/>
                  <a:gd name="T11" fmla="*/ 61 h 219"/>
                  <a:gd name="T12" fmla="*/ 276 w 469"/>
                  <a:gd name="T13" fmla="*/ 29 h 219"/>
                  <a:gd name="T14" fmla="*/ 276 w 469"/>
                  <a:gd name="T15" fmla="*/ 29 h 219"/>
                  <a:gd name="T16" fmla="*/ 276 w 469"/>
                  <a:gd name="T17" fmla="*/ 29 h 219"/>
                  <a:gd name="T18" fmla="*/ 360 w 469"/>
                  <a:gd name="T19" fmla="*/ 4 h 219"/>
                  <a:gd name="T20" fmla="*/ 429 w 469"/>
                  <a:gd name="T21" fmla="*/ 13 h 219"/>
                  <a:gd name="T22" fmla="*/ 451 w 469"/>
                  <a:gd name="T23" fmla="*/ 28 h 219"/>
                  <a:gd name="T24" fmla="*/ 463 w 469"/>
                  <a:gd name="T25" fmla="*/ 44 h 219"/>
                  <a:gd name="T26" fmla="*/ 468 w 469"/>
                  <a:gd name="T27" fmla="*/ 55 h 219"/>
                  <a:gd name="T28" fmla="*/ 469 w 469"/>
                  <a:gd name="T29" fmla="*/ 59 h 219"/>
                  <a:gd name="T30" fmla="*/ 469 w 469"/>
                  <a:gd name="T31" fmla="*/ 60 h 219"/>
                  <a:gd name="T32" fmla="*/ 462 w 469"/>
                  <a:gd name="T33" fmla="*/ 44 h 219"/>
                  <a:gd name="T34" fmla="*/ 450 w 469"/>
                  <a:gd name="T35" fmla="*/ 29 h 219"/>
                  <a:gd name="T36" fmla="*/ 428 w 469"/>
                  <a:gd name="T37" fmla="*/ 15 h 219"/>
                  <a:gd name="T38" fmla="*/ 360 w 469"/>
                  <a:gd name="T39" fmla="*/ 5 h 219"/>
                  <a:gd name="T40" fmla="*/ 277 w 469"/>
                  <a:gd name="T41" fmla="*/ 31 h 219"/>
                  <a:gd name="T42" fmla="*/ 277 w 469"/>
                  <a:gd name="T43" fmla="*/ 31 h 219"/>
                  <a:gd name="T44" fmla="*/ 230 w 469"/>
                  <a:gd name="T45" fmla="*/ 63 h 219"/>
                  <a:gd name="T46" fmla="*/ 67 w 469"/>
                  <a:gd name="T47" fmla="*/ 174 h 219"/>
                  <a:gd name="T48" fmla="*/ 18 w 469"/>
                  <a:gd name="T49" fmla="*/ 207 h 219"/>
                  <a:gd name="T50" fmla="*/ 5 w 469"/>
                  <a:gd name="T51" fmla="*/ 216 h 219"/>
                  <a:gd name="T52" fmla="*/ 1 w 469"/>
                  <a:gd name="T53" fmla="*/ 218 h 219"/>
                  <a:gd name="T54" fmla="*/ 0 w 469"/>
                  <a:gd name="T55" fmla="*/ 219 h 2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469" h="219">
                    <a:moveTo>
                      <a:pt x="0" y="219"/>
                    </a:moveTo>
                    <a:cubicBezTo>
                      <a:pt x="0" y="219"/>
                      <a:pt x="0" y="219"/>
                      <a:pt x="1" y="218"/>
                    </a:cubicBezTo>
                    <a:cubicBezTo>
                      <a:pt x="2" y="217"/>
                      <a:pt x="3" y="217"/>
                      <a:pt x="4" y="216"/>
                    </a:cubicBezTo>
                    <a:cubicBezTo>
                      <a:pt x="7" y="213"/>
                      <a:pt x="12" y="210"/>
                      <a:pt x="18" y="206"/>
                    </a:cubicBezTo>
                    <a:cubicBezTo>
                      <a:pt x="29" y="198"/>
                      <a:pt x="46" y="187"/>
                      <a:pt x="67" y="172"/>
                    </a:cubicBezTo>
                    <a:cubicBezTo>
                      <a:pt x="108" y="144"/>
                      <a:pt x="165" y="105"/>
                      <a:pt x="229" y="61"/>
                    </a:cubicBezTo>
                    <a:cubicBezTo>
                      <a:pt x="245" y="50"/>
                      <a:pt x="260" y="39"/>
                      <a:pt x="276" y="29"/>
                    </a:cubicBezTo>
                    <a:cubicBezTo>
                      <a:pt x="276" y="29"/>
                      <a:pt x="276" y="29"/>
                      <a:pt x="276" y="29"/>
                    </a:cubicBezTo>
                    <a:cubicBezTo>
                      <a:pt x="276" y="29"/>
                      <a:pt x="276" y="29"/>
                      <a:pt x="276" y="29"/>
                    </a:cubicBezTo>
                    <a:cubicBezTo>
                      <a:pt x="305" y="16"/>
                      <a:pt x="333" y="7"/>
                      <a:pt x="360" y="4"/>
                    </a:cubicBezTo>
                    <a:cubicBezTo>
                      <a:pt x="386" y="0"/>
                      <a:pt x="411" y="5"/>
                      <a:pt x="429" y="13"/>
                    </a:cubicBezTo>
                    <a:cubicBezTo>
                      <a:pt x="438" y="18"/>
                      <a:pt x="445" y="23"/>
                      <a:pt x="451" y="28"/>
                    </a:cubicBezTo>
                    <a:cubicBezTo>
                      <a:pt x="456" y="34"/>
                      <a:pt x="460" y="39"/>
                      <a:pt x="463" y="44"/>
                    </a:cubicBezTo>
                    <a:cubicBezTo>
                      <a:pt x="466" y="49"/>
                      <a:pt x="467" y="53"/>
                      <a:pt x="468" y="55"/>
                    </a:cubicBezTo>
                    <a:cubicBezTo>
                      <a:pt x="468" y="57"/>
                      <a:pt x="468" y="58"/>
                      <a:pt x="469" y="59"/>
                    </a:cubicBezTo>
                    <a:cubicBezTo>
                      <a:pt x="469" y="59"/>
                      <a:pt x="469" y="60"/>
                      <a:pt x="469" y="60"/>
                    </a:cubicBezTo>
                    <a:cubicBezTo>
                      <a:pt x="468" y="60"/>
                      <a:pt x="468" y="54"/>
                      <a:pt x="462" y="44"/>
                    </a:cubicBezTo>
                    <a:cubicBezTo>
                      <a:pt x="460" y="40"/>
                      <a:pt x="456" y="34"/>
                      <a:pt x="450" y="29"/>
                    </a:cubicBezTo>
                    <a:cubicBezTo>
                      <a:pt x="444" y="24"/>
                      <a:pt x="437" y="19"/>
                      <a:pt x="428" y="15"/>
                    </a:cubicBezTo>
                    <a:cubicBezTo>
                      <a:pt x="410" y="6"/>
                      <a:pt x="386" y="2"/>
                      <a:pt x="360" y="5"/>
                    </a:cubicBezTo>
                    <a:cubicBezTo>
                      <a:pt x="334" y="9"/>
                      <a:pt x="305" y="18"/>
                      <a:pt x="277" y="31"/>
                    </a:cubicBezTo>
                    <a:cubicBezTo>
                      <a:pt x="277" y="31"/>
                      <a:pt x="277" y="31"/>
                      <a:pt x="277" y="31"/>
                    </a:cubicBezTo>
                    <a:cubicBezTo>
                      <a:pt x="262" y="41"/>
                      <a:pt x="246" y="52"/>
                      <a:pt x="230" y="63"/>
                    </a:cubicBezTo>
                    <a:cubicBezTo>
                      <a:pt x="166" y="106"/>
                      <a:pt x="109" y="145"/>
                      <a:pt x="67" y="174"/>
                    </a:cubicBezTo>
                    <a:cubicBezTo>
                      <a:pt x="47" y="188"/>
                      <a:pt x="30" y="199"/>
                      <a:pt x="18" y="207"/>
                    </a:cubicBezTo>
                    <a:cubicBezTo>
                      <a:pt x="12" y="211"/>
                      <a:pt x="8" y="214"/>
                      <a:pt x="5" y="216"/>
                    </a:cubicBezTo>
                    <a:cubicBezTo>
                      <a:pt x="3" y="217"/>
                      <a:pt x="2" y="218"/>
                      <a:pt x="1" y="218"/>
                    </a:cubicBezTo>
                    <a:cubicBezTo>
                      <a:pt x="0" y="219"/>
                      <a:pt x="0" y="219"/>
                      <a:pt x="0" y="219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5" name="任意多边形 11">
                <a:extLst>
                  <a:ext uri="{FF2B5EF4-FFF2-40B4-BE49-F238E27FC236}">
                    <a16:creationId xmlns:a16="http://schemas.microsoft.com/office/drawing/2014/main" id="{56C703AE-0ECD-4DB9-B6F0-5B11D031D343}"/>
                  </a:ext>
                </a:extLst>
              </p:cNvPr>
              <p:cNvSpPr/>
              <p:nvPr/>
            </p:nvSpPr>
            <p:spPr bwMode="auto">
              <a:xfrm>
                <a:off x="7666038" y="5210175"/>
                <a:ext cx="611188" cy="120650"/>
              </a:xfrm>
              <a:custGeom>
                <a:avLst/>
                <a:gdLst>
                  <a:gd name="T0" fmla="*/ 0 w 227"/>
                  <a:gd name="T1" fmla="*/ 45 h 45"/>
                  <a:gd name="T2" fmla="*/ 2 w 227"/>
                  <a:gd name="T3" fmla="*/ 44 h 45"/>
                  <a:gd name="T4" fmla="*/ 8 w 227"/>
                  <a:gd name="T5" fmla="*/ 40 h 45"/>
                  <a:gd name="T6" fmla="*/ 31 w 227"/>
                  <a:gd name="T7" fmla="*/ 29 h 45"/>
                  <a:gd name="T8" fmla="*/ 112 w 227"/>
                  <a:gd name="T9" fmla="*/ 4 h 45"/>
                  <a:gd name="T10" fmla="*/ 196 w 227"/>
                  <a:gd name="T11" fmla="*/ 12 h 45"/>
                  <a:gd name="T12" fmla="*/ 220 w 227"/>
                  <a:gd name="T13" fmla="*/ 23 h 45"/>
                  <a:gd name="T14" fmla="*/ 225 w 227"/>
                  <a:gd name="T15" fmla="*/ 27 h 45"/>
                  <a:gd name="T16" fmla="*/ 227 w 227"/>
                  <a:gd name="T17" fmla="*/ 29 h 45"/>
                  <a:gd name="T18" fmla="*/ 219 w 227"/>
                  <a:gd name="T19" fmla="*/ 24 h 45"/>
                  <a:gd name="T20" fmla="*/ 196 w 227"/>
                  <a:gd name="T21" fmla="*/ 14 h 45"/>
                  <a:gd name="T22" fmla="*/ 112 w 227"/>
                  <a:gd name="T23" fmla="*/ 6 h 45"/>
                  <a:gd name="T24" fmla="*/ 32 w 227"/>
                  <a:gd name="T25" fmla="*/ 31 h 45"/>
                  <a:gd name="T26" fmla="*/ 8 w 227"/>
                  <a:gd name="T27" fmla="*/ 41 h 45"/>
                  <a:gd name="T28" fmla="*/ 2 w 227"/>
                  <a:gd name="T29" fmla="*/ 44 h 45"/>
                  <a:gd name="T30" fmla="*/ 0 w 227"/>
                  <a:gd name="T31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27" h="45">
                    <a:moveTo>
                      <a:pt x="0" y="45"/>
                    </a:moveTo>
                    <a:cubicBezTo>
                      <a:pt x="0" y="45"/>
                      <a:pt x="0" y="45"/>
                      <a:pt x="2" y="44"/>
                    </a:cubicBezTo>
                    <a:cubicBezTo>
                      <a:pt x="3" y="43"/>
                      <a:pt x="5" y="42"/>
                      <a:pt x="8" y="40"/>
                    </a:cubicBezTo>
                    <a:cubicBezTo>
                      <a:pt x="13" y="38"/>
                      <a:pt x="21" y="34"/>
                      <a:pt x="31" y="29"/>
                    </a:cubicBezTo>
                    <a:cubicBezTo>
                      <a:pt x="51" y="20"/>
                      <a:pt x="79" y="9"/>
                      <a:pt x="112" y="4"/>
                    </a:cubicBezTo>
                    <a:cubicBezTo>
                      <a:pt x="145" y="0"/>
                      <a:pt x="176" y="4"/>
                      <a:pt x="196" y="12"/>
                    </a:cubicBezTo>
                    <a:cubicBezTo>
                      <a:pt x="207" y="16"/>
                      <a:pt x="214" y="20"/>
                      <a:pt x="220" y="23"/>
                    </a:cubicBezTo>
                    <a:cubicBezTo>
                      <a:pt x="222" y="25"/>
                      <a:pt x="224" y="26"/>
                      <a:pt x="225" y="27"/>
                    </a:cubicBezTo>
                    <a:cubicBezTo>
                      <a:pt x="227" y="28"/>
                      <a:pt x="227" y="29"/>
                      <a:pt x="227" y="29"/>
                    </a:cubicBezTo>
                    <a:cubicBezTo>
                      <a:pt x="227" y="29"/>
                      <a:pt x="224" y="27"/>
                      <a:pt x="219" y="24"/>
                    </a:cubicBezTo>
                    <a:cubicBezTo>
                      <a:pt x="214" y="21"/>
                      <a:pt x="206" y="17"/>
                      <a:pt x="196" y="14"/>
                    </a:cubicBezTo>
                    <a:cubicBezTo>
                      <a:pt x="176" y="6"/>
                      <a:pt x="145" y="2"/>
                      <a:pt x="112" y="6"/>
                    </a:cubicBezTo>
                    <a:cubicBezTo>
                      <a:pt x="80" y="11"/>
                      <a:pt x="52" y="22"/>
                      <a:pt x="32" y="31"/>
                    </a:cubicBezTo>
                    <a:cubicBezTo>
                      <a:pt x="22" y="35"/>
                      <a:pt x="14" y="39"/>
                      <a:pt x="8" y="41"/>
                    </a:cubicBezTo>
                    <a:cubicBezTo>
                      <a:pt x="6" y="42"/>
                      <a:pt x="4" y="43"/>
                      <a:pt x="2" y="44"/>
                    </a:cubicBezTo>
                    <a:cubicBezTo>
                      <a:pt x="0" y="45"/>
                      <a:pt x="0" y="45"/>
                      <a:pt x="0" y="45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6" name="任意多边形 12">
                <a:extLst>
                  <a:ext uri="{FF2B5EF4-FFF2-40B4-BE49-F238E27FC236}">
                    <a16:creationId xmlns:a16="http://schemas.microsoft.com/office/drawing/2014/main" id="{CA72B536-8BA9-4400-B8C7-84FA38E22576}"/>
                  </a:ext>
                </a:extLst>
              </p:cNvPr>
              <p:cNvSpPr/>
              <p:nvPr/>
            </p:nvSpPr>
            <p:spPr bwMode="auto">
              <a:xfrm>
                <a:off x="8321676" y="4975225"/>
                <a:ext cx="479425" cy="315913"/>
              </a:xfrm>
              <a:custGeom>
                <a:avLst/>
                <a:gdLst>
                  <a:gd name="T0" fmla="*/ 178 w 178"/>
                  <a:gd name="T1" fmla="*/ 0 h 117"/>
                  <a:gd name="T2" fmla="*/ 176 w 178"/>
                  <a:gd name="T3" fmla="*/ 2 h 117"/>
                  <a:gd name="T4" fmla="*/ 171 w 178"/>
                  <a:gd name="T5" fmla="*/ 5 h 117"/>
                  <a:gd name="T6" fmla="*/ 152 w 178"/>
                  <a:gd name="T7" fmla="*/ 18 h 117"/>
                  <a:gd name="T8" fmla="*/ 89 w 178"/>
                  <a:gd name="T9" fmla="*/ 58 h 117"/>
                  <a:gd name="T10" fmla="*/ 26 w 178"/>
                  <a:gd name="T11" fmla="*/ 100 h 117"/>
                  <a:gd name="T12" fmla="*/ 8 w 178"/>
                  <a:gd name="T13" fmla="*/ 113 h 117"/>
                  <a:gd name="T14" fmla="*/ 2 w 178"/>
                  <a:gd name="T15" fmla="*/ 116 h 117"/>
                  <a:gd name="T16" fmla="*/ 0 w 178"/>
                  <a:gd name="T17" fmla="*/ 117 h 117"/>
                  <a:gd name="T18" fmla="*/ 2 w 178"/>
                  <a:gd name="T19" fmla="*/ 116 h 117"/>
                  <a:gd name="T20" fmla="*/ 7 w 178"/>
                  <a:gd name="T21" fmla="*/ 112 h 117"/>
                  <a:gd name="T22" fmla="*/ 26 w 178"/>
                  <a:gd name="T23" fmla="*/ 99 h 117"/>
                  <a:gd name="T24" fmla="*/ 88 w 178"/>
                  <a:gd name="T25" fmla="*/ 57 h 117"/>
                  <a:gd name="T26" fmla="*/ 151 w 178"/>
                  <a:gd name="T27" fmla="*/ 16 h 117"/>
                  <a:gd name="T28" fmla="*/ 171 w 178"/>
                  <a:gd name="T29" fmla="*/ 5 h 117"/>
                  <a:gd name="T30" fmla="*/ 176 w 178"/>
                  <a:gd name="T31" fmla="*/ 1 h 117"/>
                  <a:gd name="T32" fmla="*/ 178 w 178"/>
                  <a:gd name="T33" fmla="*/ 0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78" h="117">
                    <a:moveTo>
                      <a:pt x="178" y="0"/>
                    </a:moveTo>
                    <a:cubicBezTo>
                      <a:pt x="178" y="1"/>
                      <a:pt x="178" y="1"/>
                      <a:pt x="176" y="2"/>
                    </a:cubicBezTo>
                    <a:cubicBezTo>
                      <a:pt x="175" y="3"/>
                      <a:pt x="173" y="4"/>
                      <a:pt x="171" y="5"/>
                    </a:cubicBezTo>
                    <a:cubicBezTo>
                      <a:pt x="166" y="8"/>
                      <a:pt x="160" y="12"/>
                      <a:pt x="152" y="18"/>
                    </a:cubicBezTo>
                    <a:cubicBezTo>
                      <a:pt x="136" y="28"/>
                      <a:pt x="114" y="42"/>
                      <a:pt x="89" y="58"/>
                    </a:cubicBezTo>
                    <a:cubicBezTo>
                      <a:pt x="64" y="75"/>
                      <a:pt x="42" y="89"/>
                      <a:pt x="26" y="100"/>
                    </a:cubicBezTo>
                    <a:cubicBezTo>
                      <a:pt x="19" y="105"/>
                      <a:pt x="12" y="110"/>
                      <a:pt x="8" y="113"/>
                    </a:cubicBezTo>
                    <a:cubicBezTo>
                      <a:pt x="5" y="114"/>
                      <a:pt x="4" y="115"/>
                      <a:pt x="2" y="116"/>
                    </a:cubicBezTo>
                    <a:cubicBezTo>
                      <a:pt x="1" y="117"/>
                      <a:pt x="0" y="117"/>
                      <a:pt x="0" y="117"/>
                    </a:cubicBezTo>
                    <a:cubicBezTo>
                      <a:pt x="0" y="117"/>
                      <a:pt x="1" y="117"/>
                      <a:pt x="2" y="116"/>
                    </a:cubicBezTo>
                    <a:cubicBezTo>
                      <a:pt x="3" y="115"/>
                      <a:pt x="5" y="114"/>
                      <a:pt x="7" y="112"/>
                    </a:cubicBezTo>
                    <a:cubicBezTo>
                      <a:pt x="11" y="109"/>
                      <a:pt x="18" y="105"/>
                      <a:pt x="26" y="99"/>
                    </a:cubicBezTo>
                    <a:cubicBezTo>
                      <a:pt x="41" y="88"/>
                      <a:pt x="63" y="73"/>
                      <a:pt x="88" y="57"/>
                    </a:cubicBezTo>
                    <a:cubicBezTo>
                      <a:pt x="112" y="41"/>
                      <a:pt x="135" y="26"/>
                      <a:pt x="151" y="16"/>
                    </a:cubicBezTo>
                    <a:cubicBezTo>
                      <a:pt x="160" y="11"/>
                      <a:pt x="166" y="7"/>
                      <a:pt x="171" y="5"/>
                    </a:cubicBezTo>
                    <a:cubicBezTo>
                      <a:pt x="173" y="3"/>
                      <a:pt x="175" y="2"/>
                      <a:pt x="176" y="1"/>
                    </a:cubicBezTo>
                    <a:cubicBezTo>
                      <a:pt x="177" y="1"/>
                      <a:pt x="178" y="0"/>
                      <a:pt x="178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7" name="任意多边形 13">
                <a:extLst>
                  <a:ext uri="{FF2B5EF4-FFF2-40B4-BE49-F238E27FC236}">
                    <a16:creationId xmlns:a16="http://schemas.microsoft.com/office/drawing/2014/main" id="{874A838F-1307-4F49-B249-B9A3E5877713}"/>
                  </a:ext>
                </a:extLst>
              </p:cNvPr>
              <p:cNvSpPr/>
              <p:nvPr/>
            </p:nvSpPr>
            <p:spPr bwMode="auto">
              <a:xfrm>
                <a:off x="7700963" y="5191125"/>
                <a:ext cx="904875" cy="528638"/>
              </a:xfrm>
              <a:custGeom>
                <a:avLst/>
                <a:gdLst>
                  <a:gd name="T0" fmla="*/ 287 w 336"/>
                  <a:gd name="T1" fmla="*/ 64 h 196"/>
                  <a:gd name="T2" fmla="*/ 277 w 336"/>
                  <a:gd name="T3" fmla="*/ 83 h 196"/>
                  <a:gd name="T4" fmla="*/ 254 w 336"/>
                  <a:gd name="T5" fmla="*/ 109 h 196"/>
                  <a:gd name="T6" fmla="*/ 237 w 336"/>
                  <a:gd name="T7" fmla="*/ 168 h 196"/>
                  <a:gd name="T8" fmla="*/ 194 w 336"/>
                  <a:gd name="T9" fmla="*/ 196 h 196"/>
                  <a:gd name="T10" fmla="*/ 123 w 336"/>
                  <a:gd name="T11" fmla="*/ 189 h 196"/>
                  <a:gd name="T12" fmla="*/ 9 w 336"/>
                  <a:gd name="T13" fmla="*/ 144 h 196"/>
                  <a:gd name="T14" fmla="*/ 2 w 336"/>
                  <a:gd name="T15" fmla="*/ 132 h 196"/>
                  <a:gd name="T16" fmla="*/ 14 w 336"/>
                  <a:gd name="T17" fmla="*/ 122 h 196"/>
                  <a:gd name="T18" fmla="*/ 16 w 336"/>
                  <a:gd name="T19" fmla="*/ 121 h 196"/>
                  <a:gd name="T20" fmla="*/ 19 w 336"/>
                  <a:gd name="T21" fmla="*/ 106 h 196"/>
                  <a:gd name="T22" fmla="*/ 53 w 336"/>
                  <a:gd name="T23" fmla="*/ 106 h 196"/>
                  <a:gd name="T24" fmla="*/ 123 w 336"/>
                  <a:gd name="T25" fmla="*/ 134 h 196"/>
                  <a:gd name="T26" fmla="*/ 137 w 336"/>
                  <a:gd name="T27" fmla="*/ 139 h 196"/>
                  <a:gd name="T28" fmla="*/ 70 w 336"/>
                  <a:gd name="T29" fmla="*/ 89 h 196"/>
                  <a:gd name="T30" fmla="*/ 77 w 336"/>
                  <a:gd name="T31" fmla="*/ 74 h 196"/>
                  <a:gd name="T32" fmla="*/ 111 w 336"/>
                  <a:gd name="T33" fmla="*/ 79 h 196"/>
                  <a:gd name="T34" fmla="*/ 180 w 336"/>
                  <a:gd name="T35" fmla="*/ 113 h 196"/>
                  <a:gd name="T36" fmla="*/ 181 w 336"/>
                  <a:gd name="T37" fmla="*/ 105 h 196"/>
                  <a:gd name="T38" fmla="*/ 155 w 336"/>
                  <a:gd name="T39" fmla="*/ 69 h 196"/>
                  <a:gd name="T40" fmla="*/ 154 w 336"/>
                  <a:gd name="T41" fmla="*/ 58 h 196"/>
                  <a:gd name="T42" fmla="*/ 181 w 336"/>
                  <a:gd name="T43" fmla="*/ 59 h 196"/>
                  <a:gd name="T44" fmla="*/ 211 w 336"/>
                  <a:gd name="T45" fmla="*/ 81 h 196"/>
                  <a:gd name="T46" fmla="*/ 322 w 336"/>
                  <a:gd name="T47" fmla="*/ 1 h 196"/>
                  <a:gd name="T48" fmla="*/ 331 w 336"/>
                  <a:gd name="T49" fmla="*/ 19 h 196"/>
                  <a:gd name="T50" fmla="*/ 287 w 336"/>
                  <a:gd name="T51" fmla="*/ 64 h 1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36" h="196">
                    <a:moveTo>
                      <a:pt x="287" y="64"/>
                    </a:moveTo>
                    <a:cubicBezTo>
                      <a:pt x="287" y="64"/>
                      <a:pt x="282" y="77"/>
                      <a:pt x="277" y="83"/>
                    </a:cubicBezTo>
                    <a:cubicBezTo>
                      <a:pt x="272" y="89"/>
                      <a:pt x="255" y="97"/>
                      <a:pt x="254" y="109"/>
                    </a:cubicBezTo>
                    <a:cubicBezTo>
                      <a:pt x="252" y="120"/>
                      <a:pt x="255" y="148"/>
                      <a:pt x="237" y="168"/>
                    </a:cubicBezTo>
                    <a:cubicBezTo>
                      <a:pt x="219" y="189"/>
                      <a:pt x="194" y="196"/>
                      <a:pt x="194" y="196"/>
                    </a:cubicBezTo>
                    <a:cubicBezTo>
                      <a:pt x="123" y="189"/>
                      <a:pt x="123" y="189"/>
                      <a:pt x="123" y="189"/>
                    </a:cubicBezTo>
                    <a:cubicBezTo>
                      <a:pt x="9" y="144"/>
                      <a:pt x="9" y="144"/>
                      <a:pt x="9" y="144"/>
                    </a:cubicBezTo>
                    <a:cubicBezTo>
                      <a:pt x="9" y="144"/>
                      <a:pt x="0" y="142"/>
                      <a:pt x="2" y="132"/>
                    </a:cubicBezTo>
                    <a:cubicBezTo>
                      <a:pt x="3" y="127"/>
                      <a:pt x="8" y="122"/>
                      <a:pt x="14" y="122"/>
                    </a:cubicBezTo>
                    <a:cubicBezTo>
                      <a:pt x="16" y="121"/>
                      <a:pt x="16" y="121"/>
                      <a:pt x="16" y="121"/>
                    </a:cubicBezTo>
                    <a:cubicBezTo>
                      <a:pt x="16" y="121"/>
                      <a:pt x="10" y="116"/>
                      <a:pt x="19" y="106"/>
                    </a:cubicBezTo>
                    <a:cubicBezTo>
                      <a:pt x="27" y="98"/>
                      <a:pt x="44" y="103"/>
                      <a:pt x="53" y="106"/>
                    </a:cubicBezTo>
                    <a:cubicBezTo>
                      <a:pt x="62" y="109"/>
                      <a:pt x="114" y="130"/>
                      <a:pt x="123" y="134"/>
                    </a:cubicBezTo>
                    <a:cubicBezTo>
                      <a:pt x="131" y="137"/>
                      <a:pt x="137" y="139"/>
                      <a:pt x="137" y="139"/>
                    </a:cubicBezTo>
                    <a:cubicBezTo>
                      <a:pt x="137" y="139"/>
                      <a:pt x="71" y="95"/>
                      <a:pt x="70" y="89"/>
                    </a:cubicBezTo>
                    <a:cubicBezTo>
                      <a:pt x="69" y="82"/>
                      <a:pt x="70" y="79"/>
                      <a:pt x="77" y="74"/>
                    </a:cubicBezTo>
                    <a:cubicBezTo>
                      <a:pt x="85" y="68"/>
                      <a:pt x="98" y="74"/>
                      <a:pt x="111" y="79"/>
                    </a:cubicBezTo>
                    <a:cubicBezTo>
                      <a:pt x="120" y="83"/>
                      <a:pt x="180" y="113"/>
                      <a:pt x="180" y="113"/>
                    </a:cubicBezTo>
                    <a:cubicBezTo>
                      <a:pt x="180" y="113"/>
                      <a:pt x="183" y="111"/>
                      <a:pt x="181" y="105"/>
                    </a:cubicBezTo>
                    <a:cubicBezTo>
                      <a:pt x="178" y="100"/>
                      <a:pt x="158" y="74"/>
                      <a:pt x="155" y="69"/>
                    </a:cubicBezTo>
                    <a:cubicBezTo>
                      <a:pt x="152" y="65"/>
                      <a:pt x="151" y="62"/>
                      <a:pt x="154" y="58"/>
                    </a:cubicBezTo>
                    <a:cubicBezTo>
                      <a:pt x="158" y="52"/>
                      <a:pt x="170" y="49"/>
                      <a:pt x="181" y="59"/>
                    </a:cubicBezTo>
                    <a:cubicBezTo>
                      <a:pt x="187" y="65"/>
                      <a:pt x="211" y="81"/>
                      <a:pt x="211" y="81"/>
                    </a:cubicBezTo>
                    <a:cubicBezTo>
                      <a:pt x="322" y="1"/>
                      <a:pt x="322" y="1"/>
                      <a:pt x="322" y="1"/>
                    </a:cubicBezTo>
                    <a:cubicBezTo>
                      <a:pt x="322" y="1"/>
                      <a:pt x="336" y="0"/>
                      <a:pt x="331" y="19"/>
                    </a:cubicBezTo>
                    <a:cubicBezTo>
                      <a:pt x="326" y="39"/>
                      <a:pt x="287" y="64"/>
                      <a:pt x="287" y="64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8" name="任意多边形 14">
                <a:extLst>
                  <a:ext uri="{FF2B5EF4-FFF2-40B4-BE49-F238E27FC236}">
                    <a16:creationId xmlns:a16="http://schemas.microsoft.com/office/drawing/2014/main" id="{1755F7BE-CB08-4667-8611-06B562C73091}"/>
                  </a:ext>
                </a:extLst>
              </p:cNvPr>
              <p:cNvSpPr/>
              <p:nvPr/>
            </p:nvSpPr>
            <p:spPr bwMode="auto">
              <a:xfrm>
                <a:off x="8197851" y="5500688"/>
                <a:ext cx="55563" cy="46038"/>
              </a:xfrm>
              <a:custGeom>
                <a:avLst/>
                <a:gdLst>
                  <a:gd name="T0" fmla="*/ 21 w 21"/>
                  <a:gd name="T1" fmla="*/ 17 h 17"/>
                  <a:gd name="T2" fmla="*/ 9 w 21"/>
                  <a:gd name="T3" fmla="*/ 11 h 17"/>
                  <a:gd name="T4" fmla="*/ 1 w 21"/>
                  <a:gd name="T5" fmla="*/ 0 h 17"/>
                  <a:gd name="T6" fmla="*/ 10 w 21"/>
                  <a:gd name="T7" fmla="*/ 9 h 17"/>
                  <a:gd name="T8" fmla="*/ 21 w 21"/>
                  <a:gd name="T9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17">
                    <a:moveTo>
                      <a:pt x="21" y="17"/>
                    </a:moveTo>
                    <a:cubicBezTo>
                      <a:pt x="20" y="17"/>
                      <a:pt x="14" y="16"/>
                      <a:pt x="9" y="11"/>
                    </a:cubicBezTo>
                    <a:cubicBezTo>
                      <a:pt x="3" y="6"/>
                      <a:pt x="0" y="0"/>
                      <a:pt x="1" y="0"/>
                    </a:cubicBezTo>
                    <a:cubicBezTo>
                      <a:pt x="1" y="0"/>
                      <a:pt x="4" y="5"/>
                      <a:pt x="10" y="9"/>
                    </a:cubicBezTo>
                    <a:cubicBezTo>
                      <a:pt x="15" y="14"/>
                      <a:pt x="21" y="16"/>
                      <a:pt x="21" y="17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9" name="任意多边形 16">
                <a:extLst>
                  <a:ext uri="{FF2B5EF4-FFF2-40B4-BE49-F238E27FC236}">
                    <a16:creationId xmlns:a16="http://schemas.microsoft.com/office/drawing/2014/main" id="{F441661C-EE28-43F9-97ED-C8FDC517889E}"/>
                  </a:ext>
                </a:extLst>
              </p:cNvPr>
              <p:cNvSpPr/>
              <p:nvPr/>
            </p:nvSpPr>
            <p:spPr bwMode="auto">
              <a:xfrm>
                <a:off x="8267701" y="5407025"/>
                <a:ext cx="26988" cy="69850"/>
              </a:xfrm>
              <a:custGeom>
                <a:avLst/>
                <a:gdLst>
                  <a:gd name="T0" fmla="*/ 9 w 10"/>
                  <a:gd name="T1" fmla="*/ 26 h 26"/>
                  <a:gd name="T2" fmla="*/ 6 w 10"/>
                  <a:gd name="T3" fmla="*/ 13 h 26"/>
                  <a:gd name="T4" fmla="*/ 0 w 10"/>
                  <a:gd name="T5" fmla="*/ 1 h 26"/>
                  <a:gd name="T6" fmla="*/ 8 w 10"/>
                  <a:gd name="T7" fmla="*/ 12 h 26"/>
                  <a:gd name="T8" fmla="*/ 9 w 10"/>
                  <a:gd name="T9" fmla="*/ 26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26">
                    <a:moveTo>
                      <a:pt x="9" y="26"/>
                    </a:moveTo>
                    <a:cubicBezTo>
                      <a:pt x="8" y="26"/>
                      <a:pt x="8" y="20"/>
                      <a:pt x="6" y="13"/>
                    </a:cubicBezTo>
                    <a:cubicBezTo>
                      <a:pt x="3" y="6"/>
                      <a:pt x="0" y="1"/>
                      <a:pt x="0" y="1"/>
                    </a:cubicBezTo>
                    <a:cubicBezTo>
                      <a:pt x="1" y="0"/>
                      <a:pt x="5" y="5"/>
                      <a:pt x="8" y="12"/>
                    </a:cubicBezTo>
                    <a:cubicBezTo>
                      <a:pt x="10" y="20"/>
                      <a:pt x="9" y="26"/>
                      <a:pt x="9" y="26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10" name="任意多边形 17">
                <a:extLst>
                  <a:ext uri="{FF2B5EF4-FFF2-40B4-BE49-F238E27FC236}">
                    <a16:creationId xmlns:a16="http://schemas.microsoft.com/office/drawing/2014/main" id="{18D1A146-B854-4FE7-96BE-9404B01A9E5B}"/>
                  </a:ext>
                </a:extLst>
              </p:cNvPr>
              <p:cNvSpPr/>
              <p:nvPr/>
            </p:nvSpPr>
            <p:spPr bwMode="auto">
              <a:xfrm>
                <a:off x="8450263" y="5286375"/>
                <a:ext cx="19050" cy="63500"/>
              </a:xfrm>
              <a:custGeom>
                <a:avLst/>
                <a:gdLst>
                  <a:gd name="T0" fmla="*/ 7 w 7"/>
                  <a:gd name="T1" fmla="*/ 24 h 24"/>
                  <a:gd name="T2" fmla="*/ 4 w 7"/>
                  <a:gd name="T3" fmla="*/ 21 h 24"/>
                  <a:gd name="T4" fmla="*/ 0 w 7"/>
                  <a:gd name="T5" fmla="*/ 12 h 24"/>
                  <a:gd name="T6" fmla="*/ 2 w 7"/>
                  <a:gd name="T7" fmla="*/ 3 h 24"/>
                  <a:gd name="T8" fmla="*/ 4 w 7"/>
                  <a:gd name="T9" fmla="*/ 0 h 24"/>
                  <a:gd name="T10" fmla="*/ 3 w 7"/>
                  <a:gd name="T11" fmla="*/ 12 h 24"/>
                  <a:gd name="T12" fmla="*/ 7 w 7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" h="24">
                    <a:moveTo>
                      <a:pt x="7" y="24"/>
                    </a:moveTo>
                    <a:cubicBezTo>
                      <a:pt x="6" y="24"/>
                      <a:pt x="5" y="23"/>
                      <a:pt x="4" y="21"/>
                    </a:cubicBezTo>
                    <a:cubicBezTo>
                      <a:pt x="2" y="19"/>
                      <a:pt x="1" y="16"/>
                      <a:pt x="0" y="12"/>
                    </a:cubicBezTo>
                    <a:cubicBezTo>
                      <a:pt x="0" y="9"/>
                      <a:pt x="1" y="5"/>
                      <a:pt x="2" y="3"/>
                    </a:cubicBezTo>
                    <a:cubicBezTo>
                      <a:pt x="3" y="1"/>
                      <a:pt x="4" y="0"/>
                      <a:pt x="4" y="0"/>
                    </a:cubicBezTo>
                    <a:cubicBezTo>
                      <a:pt x="5" y="0"/>
                      <a:pt x="2" y="5"/>
                      <a:pt x="3" y="12"/>
                    </a:cubicBezTo>
                    <a:cubicBezTo>
                      <a:pt x="3" y="19"/>
                      <a:pt x="7" y="23"/>
                      <a:pt x="7" y="24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11" name="任意多边形 18">
                <a:extLst>
                  <a:ext uri="{FF2B5EF4-FFF2-40B4-BE49-F238E27FC236}">
                    <a16:creationId xmlns:a16="http://schemas.microsoft.com/office/drawing/2014/main" id="{D0CBB49A-1ED5-4F8C-8296-8699A32595F0}"/>
                  </a:ext>
                </a:extLst>
              </p:cNvPr>
              <p:cNvSpPr/>
              <p:nvPr/>
            </p:nvSpPr>
            <p:spPr bwMode="auto">
              <a:xfrm>
                <a:off x="8072438" y="5557838"/>
                <a:ext cx="125413" cy="65088"/>
              </a:xfrm>
              <a:custGeom>
                <a:avLst/>
                <a:gdLst>
                  <a:gd name="T0" fmla="*/ 46 w 46"/>
                  <a:gd name="T1" fmla="*/ 24 h 24"/>
                  <a:gd name="T2" fmla="*/ 38 w 46"/>
                  <a:gd name="T3" fmla="*/ 24 h 24"/>
                  <a:gd name="T4" fmla="*/ 21 w 46"/>
                  <a:gd name="T5" fmla="*/ 17 h 24"/>
                  <a:gd name="T6" fmla="*/ 6 w 46"/>
                  <a:gd name="T7" fmla="*/ 6 h 24"/>
                  <a:gd name="T8" fmla="*/ 0 w 46"/>
                  <a:gd name="T9" fmla="*/ 1 h 24"/>
                  <a:gd name="T10" fmla="*/ 7 w 46"/>
                  <a:gd name="T11" fmla="*/ 5 h 24"/>
                  <a:gd name="T12" fmla="*/ 22 w 46"/>
                  <a:gd name="T13" fmla="*/ 15 h 24"/>
                  <a:gd name="T14" fmla="*/ 39 w 46"/>
                  <a:gd name="T15" fmla="*/ 22 h 24"/>
                  <a:gd name="T16" fmla="*/ 46 w 46"/>
                  <a:gd name="T17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6" h="24">
                    <a:moveTo>
                      <a:pt x="46" y="24"/>
                    </a:moveTo>
                    <a:cubicBezTo>
                      <a:pt x="46" y="24"/>
                      <a:pt x="43" y="24"/>
                      <a:pt x="38" y="24"/>
                    </a:cubicBezTo>
                    <a:cubicBezTo>
                      <a:pt x="34" y="23"/>
                      <a:pt x="27" y="21"/>
                      <a:pt x="21" y="17"/>
                    </a:cubicBezTo>
                    <a:cubicBezTo>
                      <a:pt x="14" y="13"/>
                      <a:pt x="9" y="9"/>
                      <a:pt x="6" y="6"/>
                    </a:cubicBezTo>
                    <a:cubicBezTo>
                      <a:pt x="2" y="3"/>
                      <a:pt x="0" y="1"/>
                      <a:pt x="0" y="1"/>
                    </a:cubicBezTo>
                    <a:cubicBezTo>
                      <a:pt x="0" y="0"/>
                      <a:pt x="3" y="2"/>
                      <a:pt x="7" y="5"/>
                    </a:cubicBezTo>
                    <a:cubicBezTo>
                      <a:pt x="10" y="8"/>
                      <a:pt x="16" y="12"/>
                      <a:pt x="22" y="15"/>
                    </a:cubicBezTo>
                    <a:cubicBezTo>
                      <a:pt x="28" y="19"/>
                      <a:pt x="34" y="21"/>
                      <a:pt x="39" y="22"/>
                    </a:cubicBezTo>
                    <a:cubicBezTo>
                      <a:pt x="43" y="23"/>
                      <a:pt x="46" y="23"/>
                      <a:pt x="46" y="24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12" name="任意多边形 21">
                <a:extLst>
                  <a:ext uri="{FF2B5EF4-FFF2-40B4-BE49-F238E27FC236}">
                    <a16:creationId xmlns:a16="http://schemas.microsoft.com/office/drawing/2014/main" id="{B7D81CA0-26FD-4E9A-9AAD-CE98D5351939}"/>
                  </a:ext>
                </a:extLst>
              </p:cNvPr>
              <p:cNvSpPr/>
              <p:nvPr/>
            </p:nvSpPr>
            <p:spPr bwMode="auto">
              <a:xfrm>
                <a:off x="7743826" y="5519738"/>
                <a:ext cx="319088" cy="139700"/>
              </a:xfrm>
              <a:custGeom>
                <a:avLst/>
                <a:gdLst>
                  <a:gd name="T0" fmla="*/ 118 w 118"/>
                  <a:gd name="T1" fmla="*/ 52 h 52"/>
                  <a:gd name="T2" fmla="*/ 59 w 118"/>
                  <a:gd name="T3" fmla="*/ 27 h 52"/>
                  <a:gd name="T4" fmla="*/ 0 w 118"/>
                  <a:gd name="T5" fmla="*/ 0 h 52"/>
                  <a:gd name="T6" fmla="*/ 60 w 118"/>
                  <a:gd name="T7" fmla="*/ 25 h 52"/>
                  <a:gd name="T8" fmla="*/ 118 w 118"/>
                  <a:gd name="T9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8" h="52">
                    <a:moveTo>
                      <a:pt x="118" y="52"/>
                    </a:moveTo>
                    <a:cubicBezTo>
                      <a:pt x="118" y="52"/>
                      <a:pt x="91" y="41"/>
                      <a:pt x="59" y="27"/>
                    </a:cubicBezTo>
                    <a:cubicBezTo>
                      <a:pt x="26" y="13"/>
                      <a:pt x="0" y="1"/>
                      <a:pt x="0" y="0"/>
                    </a:cubicBezTo>
                    <a:cubicBezTo>
                      <a:pt x="1" y="0"/>
                      <a:pt x="27" y="11"/>
                      <a:pt x="60" y="25"/>
                    </a:cubicBezTo>
                    <a:cubicBezTo>
                      <a:pt x="92" y="39"/>
                      <a:pt x="118" y="51"/>
                      <a:pt x="118" y="52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13" name="任意多边形 1333">
                <a:extLst>
                  <a:ext uri="{FF2B5EF4-FFF2-40B4-BE49-F238E27FC236}">
                    <a16:creationId xmlns:a16="http://schemas.microsoft.com/office/drawing/2014/main" id="{ACAA0EBB-E7D8-4B83-B41D-AFBD5C8D346A}"/>
                  </a:ext>
                </a:extLst>
              </p:cNvPr>
              <p:cNvSpPr/>
              <p:nvPr/>
            </p:nvSpPr>
            <p:spPr bwMode="auto">
              <a:xfrm flipH="1">
                <a:off x="6337444" y="2352051"/>
                <a:ext cx="1216755" cy="1096612"/>
              </a:xfrm>
              <a:custGeom>
                <a:avLst/>
                <a:gdLst>
                  <a:gd name="T0" fmla="*/ 291 w 291"/>
                  <a:gd name="T1" fmla="*/ 112 h 262"/>
                  <a:gd name="T2" fmla="*/ 226 w 291"/>
                  <a:gd name="T3" fmla="*/ 34 h 262"/>
                  <a:gd name="T4" fmla="*/ 128 w 291"/>
                  <a:gd name="T5" fmla="*/ 9 h 262"/>
                  <a:gd name="T6" fmla="*/ 1 w 291"/>
                  <a:gd name="T7" fmla="*/ 140 h 262"/>
                  <a:gd name="T8" fmla="*/ 0 w 291"/>
                  <a:gd name="T9" fmla="*/ 142 h 262"/>
                  <a:gd name="T10" fmla="*/ 25 w 291"/>
                  <a:gd name="T11" fmla="*/ 136 h 262"/>
                  <a:gd name="T12" fmla="*/ 15 w 291"/>
                  <a:gd name="T13" fmla="*/ 157 h 262"/>
                  <a:gd name="T14" fmla="*/ 28 w 291"/>
                  <a:gd name="T15" fmla="*/ 166 h 262"/>
                  <a:gd name="T16" fmla="*/ 25 w 291"/>
                  <a:gd name="T17" fmla="*/ 169 h 262"/>
                  <a:gd name="T18" fmla="*/ 40 w 291"/>
                  <a:gd name="T19" fmla="*/ 184 h 262"/>
                  <a:gd name="T20" fmla="*/ 35 w 291"/>
                  <a:gd name="T21" fmla="*/ 157 h 262"/>
                  <a:gd name="T22" fmla="*/ 58 w 291"/>
                  <a:gd name="T23" fmla="*/ 115 h 262"/>
                  <a:gd name="T24" fmla="*/ 45 w 291"/>
                  <a:gd name="T25" fmla="*/ 148 h 262"/>
                  <a:gd name="T26" fmla="*/ 101 w 291"/>
                  <a:gd name="T27" fmla="*/ 108 h 262"/>
                  <a:gd name="T28" fmla="*/ 77 w 291"/>
                  <a:gd name="T29" fmla="*/ 145 h 262"/>
                  <a:gd name="T30" fmla="*/ 149 w 291"/>
                  <a:gd name="T31" fmla="*/ 109 h 262"/>
                  <a:gd name="T32" fmla="*/ 185 w 291"/>
                  <a:gd name="T33" fmla="*/ 156 h 262"/>
                  <a:gd name="T34" fmla="*/ 201 w 291"/>
                  <a:gd name="T35" fmla="*/ 186 h 262"/>
                  <a:gd name="T36" fmla="*/ 237 w 291"/>
                  <a:gd name="T37" fmla="*/ 236 h 262"/>
                  <a:gd name="T38" fmla="*/ 256 w 291"/>
                  <a:gd name="T39" fmla="*/ 262 h 262"/>
                  <a:gd name="T40" fmla="*/ 291 w 291"/>
                  <a:gd name="T41" fmla="*/ 112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91" h="262">
                    <a:moveTo>
                      <a:pt x="291" y="112"/>
                    </a:moveTo>
                    <a:cubicBezTo>
                      <a:pt x="291" y="88"/>
                      <a:pt x="268" y="39"/>
                      <a:pt x="226" y="34"/>
                    </a:cubicBezTo>
                    <a:cubicBezTo>
                      <a:pt x="203" y="9"/>
                      <a:pt x="169" y="0"/>
                      <a:pt x="128" y="9"/>
                    </a:cubicBezTo>
                    <a:cubicBezTo>
                      <a:pt x="34" y="31"/>
                      <a:pt x="5" y="124"/>
                      <a:pt x="1" y="140"/>
                    </a:cubicBezTo>
                    <a:cubicBezTo>
                      <a:pt x="0" y="141"/>
                      <a:pt x="0" y="142"/>
                      <a:pt x="0" y="142"/>
                    </a:cubicBezTo>
                    <a:cubicBezTo>
                      <a:pt x="25" y="136"/>
                      <a:pt x="25" y="136"/>
                      <a:pt x="25" y="136"/>
                    </a:cubicBezTo>
                    <a:cubicBezTo>
                      <a:pt x="15" y="157"/>
                      <a:pt x="15" y="157"/>
                      <a:pt x="15" y="157"/>
                    </a:cubicBezTo>
                    <a:cubicBezTo>
                      <a:pt x="28" y="166"/>
                      <a:pt x="28" y="166"/>
                      <a:pt x="28" y="166"/>
                    </a:cubicBezTo>
                    <a:cubicBezTo>
                      <a:pt x="25" y="169"/>
                      <a:pt x="25" y="169"/>
                      <a:pt x="25" y="169"/>
                    </a:cubicBezTo>
                    <a:cubicBezTo>
                      <a:pt x="40" y="184"/>
                      <a:pt x="40" y="184"/>
                      <a:pt x="40" y="184"/>
                    </a:cubicBezTo>
                    <a:cubicBezTo>
                      <a:pt x="35" y="157"/>
                      <a:pt x="35" y="157"/>
                      <a:pt x="35" y="157"/>
                    </a:cubicBezTo>
                    <a:cubicBezTo>
                      <a:pt x="38" y="139"/>
                      <a:pt x="58" y="115"/>
                      <a:pt x="58" y="115"/>
                    </a:cubicBezTo>
                    <a:cubicBezTo>
                      <a:pt x="47" y="129"/>
                      <a:pt x="45" y="148"/>
                      <a:pt x="45" y="148"/>
                    </a:cubicBezTo>
                    <a:cubicBezTo>
                      <a:pt x="53" y="127"/>
                      <a:pt x="101" y="108"/>
                      <a:pt x="101" y="108"/>
                    </a:cubicBezTo>
                    <a:cubicBezTo>
                      <a:pt x="86" y="121"/>
                      <a:pt x="77" y="145"/>
                      <a:pt x="77" y="145"/>
                    </a:cubicBezTo>
                    <a:cubicBezTo>
                      <a:pt x="92" y="127"/>
                      <a:pt x="127" y="115"/>
                      <a:pt x="149" y="109"/>
                    </a:cubicBezTo>
                    <a:cubicBezTo>
                      <a:pt x="157" y="127"/>
                      <a:pt x="168" y="146"/>
                      <a:pt x="185" y="156"/>
                    </a:cubicBezTo>
                    <a:cubicBezTo>
                      <a:pt x="201" y="166"/>
                      <a:pt x="201" y="186"/>
                      <a:pt x="201" y="186"/>
                    </a:cubicBezTo>
                    <a:cubicBezTo>
                      <a:pt x="229" y="205"/>
                      <a:pt x="237" y="236"/>
                      <a:pt x="237" y="236"/>
                    </a:cubicBezTo>
                    <a:cubicBezTo>
                      <a:pt x="256" y="262"/>
                      <a:pt x="256" y="262"/>
                      <a:pt x="256" y="262"/>
                    </a:cubicBezTo>
                    <a:cubicBezTo>
                      <a:pt x="256" y="262"/>
                      <a:pt x="291" y="219"/>
                      <a:pt x="291" y="112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414" name="组合 413">
                <a:extLst>
                  <a:ext uri="{FF2B5EF4-FFF2-40B4-BE49-F238E27FC236}">
                    <a16:creationId xmlns:a16="http://schemas.microsoft.com/office/drawing/2014/main" id="{4D87058A-A2DC-427B-879E-6B9459008212}"/>
                  </a:ext>
                </a:extLst>
              </p:cNvPr>
              <p:cNvGrpSpPr/>
              <p:nvPr/>
            </p:nvGrpSpPr>
            <p:grpSpPr>
              <a:xfrm>
                <a:off x="6474947" y="3163882"/>
                <a:ext cx="180975" cy="328613"/>
                <a:chOff x="8999539" y="2978151"/>
                <a:chExt cx="180975" cy="328613"/>
              </a:xfrm>
            </p:grpSpPr>
            <p:sp>
              <p:nvSpPr>
                <p:cNvPr id="415" name="任意多边形 1402">
                  <a:extLst>
                    <a:ext uri="{FF2B5EF4-FFF2-40B4-BE49-F238E27FC236}">
                      <a16:creationId xmlns:a16="http://schemas.microsoft.com/office/drawing/2014/main" id="{4F749D21-19E8-49CC-A12F-23214965E9FF}"/>
                    </a:ext>
                  </a:extLst>
                </p:cNvPr>
                <p:cNvSpPr/>
                <p:nvPr/>
              </p:nvSpPr>
              <p:spPr bwMode="auto">
                <a:xfrm>
                  <a:off x="8999539" y="2978151"/>
                  <a:ext cx="180975" cy="328613"/>
                </a:xfrm>
                <a:custGeom>
                  <a:avLst/>
                  <a:gdLst>
                    <a:gd name="T0" fmla="*/ 67 w 67"/>
                    <a:gd name="T1" fmla="*/ 24 h 122"/>
                    <a:gd name="T2" fmla="*/ 4 w 67"/>
                    <a:gd name="T3" fmla="*/ 61 h 122"/>
                    <a:gd name="T4" fmla="*/ 63 w 67"/>
                    <a:gd name="T5" fmla="*/ 112 h 122"/>
                    <a:gd name="T6" fmla="*/ 67 w 67"/>
                    <a:gd name="T7" fmla="*/ 24 h 1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122">
                      <a:moveTo>
                        <a:pt x="67" y="24"/>
                      </a:moveTo>
                      <a:cubicBezTo>
                        <a:pt x="66" y="23"/>
                        <a:pt x="8" y="0"/>
                        <a:pt x="4" y="61"/>
                      </a:cubicBezTo>
                      <a:cubicBezTo>
                        <a:pt x="0" y="122"/>
                        <a:pt x="62" y="113"/>
                        <a:pt x="63" y="112"/>
                      </a:cubicBezTo>
                      <a:cubicBezTo>
                        <a:pt x="63" y="110"/>
                        <a:pt x="67" y="24"/>
                        <a:pt x="67" y="24"/>
                      </a:cubicBezTo>
                      <a:close/>
                    </a:path>
                  </a:pathLst>
                </a:custGeom>
                <a:solidFill>
                  <a:srgbClr val="FFBE9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16" name="任意多边形 1403">
                  <a:extLst>
                    <a:ext uri="{FF2B5EF4-FFF2-40B4-BE49-F238E27FC236}">
                      <a16:creationId xmlns:a16="http://schemas.microsoft.com/office/drawing/2014/main" id="{7BC5801A-5BEC-47E8-9B1D-DE2E5091AC57}"/>
                    </a:ext>
                  </a:extLst>
                </p:cNvPr>
                <p:cNvSpPr/>
                <p:nvPr/>
              </p:nvSpPr>
              <p:spPr bwMode="auto">
                <a:xfrm>
                  <a:off x="9050339" y="3081339"/>
                  <a:ext cx="73025" cy="147638"/>
                </a:xfrm>
                <a:custGeom>
                  <a:avLst/>
                  <a:gdLst>
                    <a:gd name="T0" fmla="*/ 26 w 27"/>
                    <a:gd name="T1" fmla="*/ 49 h 55"/>
                    <a:gd name="T2" fmla="*/ 23 w 27"/>
                    <a:gd name="T3" fmla="*/ 51 h 55"/>
                    <a:gd name="T4" fmla="*/ 15 w 27"/>
                    <a:gd name="T5" fmla="*/ 50 h 55"/>
                    <a:gd name="T6" fmla="*/ 5 w 27"/>
                    <a:gd name="T7" fmla="*/ 26 h 55"/>
                    <a:gd name="T8" fmla="*/ 9 w 27"/>
                    <a:gd name="T9" fmla="*/ 11 h 55"/>
                    <a:gd name="T10" fmla="*/ 17 w 27"/>
                    <a:gd name="T11" fmla="*/ 3 h 55"/>
                    <a:gd name="T12" fmla="*/ 23 w 27"/>
                    <a:gd name="T13" fmla="*/ 6 h 55"/>
                    <a:gd name="T14" fmla="*/ 24 w 27"/>
                    <a:gd name="T15" fmla="*/ 10 h 55"/>
                    <a:gd name="T16" fmla="*/ 25 w 27"/>
                    <a:gd name="T17" fmla="*/ 6 h 55"/>
                    <a:gd name="T18" fmla="*/ 23 w 27"/>
                    <a:gd name="T19" fmla="*/ 2 h 55"/>
                    <a:gd name="T20" fmla="*/ 17 w 27"/>
                    <a:gd name="T21" fmla="*/ 0 h 55"/>
                    <a:gd name="T22" fmla="*/ 5 w 27"/>
                    <a:gd name="T23" fmla="*/ 9 h 55"/>
                    <a:gd name="T24" fmla="*/ 0 w 27"/>
                    <a:gd name="T25" fmla="*/ 26 h 55"/>
                    <a:gd name="T26" fmla="*/ 14 w 27"/>
                    <a:gd name="T27" fmla="*/ 53 h 55"/>
                    <a:gd name="T28" fmla="*/ 24 w 27"/>
                    <a:gd name="T29" fmla="*/ 52 h 55"/>
                    <a:gd name="T30" fmla="*/ 26 w 27"/>
                    <a:gd name="T31" fmla="*/ 49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27" h="55">
                      <a:moveTo>
                        <a:pt x="26" y="49"/>
                      </a:moveTo>
                      <a:cubicBezTo>
                        <a:pt x="26" y="49"/>
                        <a:pt x="25" y="50"/>
                        <a:pt x="23" y="51"/>
                      </a:cubicBezTo>
                      <a:cubicBezTo>
                        <a:pt x="22" y="51"/>
                        <a:pt x="19" y="52"/>
                        <a:pt x="15" y="50"/>
                      </a:cubicBezTo>
                      <a:cubicBezTo>
                        <a:pt x="9" y="48"/>
                        <a:pt x="4" y="37"/>
                        <a:pt x="5" y="26"/>
                      </a:cubicBezTo>
                      <a:cubicBezTo>
                        <a:pt x="5" y="20"/>
                        <a:pt x="6" y="15"/>
                        <a:pt x="9" y="11"/>
                      </a:cubicBezTo>
                      <a:cubicBezTo>
                        <a:pt x="11" y="7"/>
                        <a:pt x="14" y="4"/>
                        <a:pt x="17" y="3"/>
                      </a:cubicBezTo>
                      <a:cubicBezTo>
                        <a:pt x="20" y="3"/>
                        <a:pt x="23" y="5"/>
                        <a:pt x="23" y="6"/>
                      </a:cubicBezTo>
                      <a:cubicBezTo>
                        <a:pt x="24" y="8"/>
                        <a:pt x="23" y="9"/>
                        <a:pt x="24" y="10"/>
                      </a:cubicBezTo>
                      <a:cubicBezTo>
                        <a:pt x="24" y="10"/>
                        <a:pt x="25" y="9"/>
                        <a:pt x="25" y="6"/>
                      </a:cubicBezTo>
                      <a:cubicBezTo>
                        <a:pt x="25" y="5"/>
                        <a:pt x="24" y="3"/>
                        <a:pt x="23" y="2"/>
                      </a:cubicBezTo>
                      <a:cubicBezTo>
                        <a:pt x="21" y="1"/>
                        <a:pt x="19" y="0"/>
                        <a:pt x="17" y="0"/>
                      </a:cubicBezTo>
                      <a:cubicBezTo>
                        <a:pt x="12" y="0"/>
                        <a:pt x="8" y="4"/>
                        <a:pt x="5" y="9"/>
                      </a:cubicBezTo>
                      <a:cubicBezTo>
                        <a:pt x="2" y="14"/>
                        <a:pt x="1" y="20"/>
                        <a:pt x="0" y="26"/>
                      </a:cubicBezTo>
                      <a:cubicBezTo>
                        <a:pt x="0" y="38"/>
                        <a:pt x="6" y="50"/>
                        <a:pt x="14" y="53"/>
                      </a:cubicBezTo>
                      <a:cubicBezTo>
                        <a:pt x="19" y="55"/>
                        <a:pt x="22" y="54"/>
                        <a:pt x="24" y="52"/>
                      </a:cubicBezTo>
                      <a:cubicBezTo>
                        <a:pt x="26" y="51"/>
                        <a:pt x="27" y="49"/>
                        <a:pt x="26" y="49"/>
                      </a:cubicBezTo>
                      <a:close/>
                    </a:path>
                  </a:pathLst>
                </a:custGeom>
                <a:solidFill>
                  <a:srgbClr val="EB996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55" name="组合 354">
              <a:extLst>
                <a:ext uri="{FF2B5EF4-FFF2-40B4-BE49-F238E27FC236}">
                  <a16:creationId xmlns:a16="http://schemas.microsoft.com/office/drawing/2014/main" id="{5229D9F3-54EF-4BC5-8F9F-DEF910C86FD3}"/>
                </a:ext>
              </a:extLst>
            </p:cNvPr>
            <p:cNvGrpSpPr/>
            <p:nvPr/>
          </p:nvGrpSpPr>
          <p:grpSpPr>
            <a:xfrm flipH="1">
              <a:off x="6015265" y="4552950"/>
              <a:ext cx="2314575" cy="1203325"/>
              <a:chOff x="4600576" y="4552950"/>
              <a:chExt cx="2314575" cy="1203325"/>
            </a:xfrm>
          </p:grpSpPr>
          <p:sp>
            <p:nvSpPr>
              <p:cNvPr id="356" name="任意多边形 23">
                <a:extLst>
                  <a:ext uri="{FF2B5EF4-FFF2-40B4-BE49-F238E27FC236}">
                    <a16:creationId xmlns:a16="http://schemas.microsoft.com/office/drawing/2014/main" id="{39D684F8-1155-47EC-ACEF-D65C14DBC1C9}"/>
                  </a:ext>
                </a:extLst>
              </p:cNvPr>
              <p:cNvSpPr/>
              <p:nvPr/>
            </p:nvSpPr>
            <p:spPr bwMode="auto">
              <a:xfrm>
                <a:off x="4600576" y="4552950"/>
                <a:ext cx="2311400" cy="1201738"/>
              </a:xfrm>
              <a:custGeom>
                <a:avLst/>
                <a:gdLst>
                  <a:gd name="T0" fmla="*/ 2 w 858"/>
                  <a:gd name="T1" fmla="*/ 20 h 446"/>
                  <a:gd name="T2" fmla="*/ 89 w 858"/>
                  <a:gd name="T3" fmla="*/ 446 h 446"/>
                  <a:gd name="T4" fmla="*/ 691 w 858"/>
                  <a:gd name="T5" fmla="*/ 446 h 446"/>
                  <a:gd name="T6" fmla="*/ 843 w 858"/>
                  <a:gd name="T7" fmla="*/ 446 h 446"/>
                  <a:gd name="T8" fmla="*/ 858 w 858"/>
                  <a:gd name="T9" fmla="*/ 431 h 446"/>
                  <a:gd name="T10" fmla="*/ 843 w 858"/>
                  <a:gd name="T11" fmla="*/ 416 h 446"/>
                  <a:gd name="T12" fmla="*/ 691 w 858"/>
                  <a:gd name="T13" fmla="*/ 416 h 446"/>
                  <a:gd name="T14" fmla="*/ 610 w 858"/>
                  <a:gd name="T15" fmla="*/ 20 h 446"/>
                  <a:gd name="T16" fmla="*/ 595 w 858"/>
                  <a:gd name="T17" fmla="*/ 7 h 446"/>
                  <a:gd name="T18" fmla="*/ 19 w 858"/>
                  <a:gd name="T19" fmla="*/ 0 h 446"/>
                  <a:gd name="T20" fmla="*/ 2 w 858"/>
                  <a:gd name="T21" fmla="*/ 20 h 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58" h="446">
                    <a:moveTo>
                      <a:pt x="2" y="20"/>
                    </a:moveTo>
                    <a:cubicBezTo>
                      <a:pt x="89" y="446"/>
                      <a:pt x="89" y="446"/>
                      <a:pt x="89" y="446"/>
                    </a:cubicBezTo>
                    <a:cubicBezTo>
                      <a:pt x="691" y="446"/>
                      <a:pt x="691" y="446"/>
                      <a:pt x="691" y="446"/>
                    </a:cubicBezTo>
                    <a:cubicBezTo>
                      <a:pt x="843" y="446"/>
                      <a:pt x="843" y="446"/>
                      <a:pt x="843" y="446"/>
                    </a:cubicBezTo>
                    <a:cubicBezTo>
                      <a:pt x="851" y="446"/>
                      <a:pt x="858" y="440"/>
                      <a:pt x="858" y="431"/>
                    </a:cubicBezTo>
                    <a:cubicBezTo>
                      <a:pt x="858" y="423"/>
                      <a:pt x="851" y="416"/>
                      <a:pt x="843" y="416"/>
                    </a:cubicBezTo>
                    <a:cubicBezTo>
                      <a:pt x="691" y="416"/>
                      <a:pt x="691" y="416"/>
                      <a:pt x="691" y="416"/>
                    </a:cubicBezTo>
                    <a:cubicBezTo>
                      <a:pt x="610" y="20"/>
                      <a:pt x="610" y="20"/>
                      <a:pt x="610" y="20"/>
                    </a:cubicBezTo>
                    <a:cubicBezTo>
                      <a:pt x="609" y="12"/>
                      <a:pt x="602" y="7"/>
                      <a:pt x="595" y="7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8" y="0"/>
                      <a:pt x="0" y="10"/>
                      <a:pt x="2" y="20"/>
                    </a:cubicBezTo>
                    <a:close/>
                  </a:path>
                </a:pathLst>
              </a:custGeom>
              <a:solidFill>
                <a:srgbClr val="CED3F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57" name="任意多边形 24">
                <a:extLst>
                  <a:ext uri="{FF2B5EF4-FFF2-40B4-BE49-F238E27FC236}">
                    <a16:creationId xmlns:a16="http://schemas.microsoft.com/office/drawing/2014/main" id="{27AC4852-5C57-4727-8108-F8B2E8FA6813}"/>
                  </a:ext>
                </a:extLst>
              </p:cNvPr>
              <p:cNvSpPr/>
              <p:nvPr/>
            </p:nvSpPr>
            <p:spPr bwMode="auto">
              <a:xfrm>
                <a:off x="4606926" y="4552950"/>
                <a:ext cx="2308225" cy="1203325"/>
              </a:xfrm>
              <a:custGeom>
                <a:avLst/>
                <a:gdLst>
                  <a:gd name="T0" fmla="*/ 0 w 857"/>
                  <a:gd name="T1" fmla="*/ 19 h 447"/>
                  <a:gd name="T2" fmla="*/ 8 w 857"/>
                  <a:gd name="T3" fmla="*/ 3 h 447"/>
                  <a:gd name="T4" fmla="*/ 19 w 857"/>
                  <a:gd name="T5" fmla="*/ 0 h 447"/>
                  <a:gd name="T6" fmla="*/ 66 w 857"/>
                  <a:gd name="T7" fmla="*/ 1 h 447"/>
                  <a:gd name="T8" fmla="*/ 436 w 857"/>
                  <a:gd name="T9" fmla="*/ 4 h 447"/>
                  <a:gd name="T10" fmla="*/ 566 w 857"/>
                  <a:gd name="T11" fmla="*/ 6 h 447"/>
                  <a:gd name="T12" fmla="*/ 594 w 857"/>
                  <a:gd name="T13" fmla="*/ 6 h 447"/>
                  <a:gd name="T14" fmla="*/ 608 w 857"/>
                  <a:gd name="T15" fmla="*/ 16 h 447"/>
                  <a:gd name="T16" fmla="*/ 611 w 857"/>
                  <a:gd name="T17" fmla="*/ 28 h 447"/>
                  <a:gd name="T18" fmla="*/ 618 w 857"/>
                  <a:gd name="T19" fmla="*/ 63 h 447"/>
                  <a:gd name="T20" fmla="*/ 648 w 857"/>
                  <a:gd name="T21" fmla="*/ 208 h 447"/>
                  <a:gd name="T22" fmla="*/ 689 w 857"/>
                  <a:gd name="T23" fmla="*/ 415 h 447"/>
                  <a:gd name="T24" fmla="*/ 821 w 857"/>
                  <a:gd name="T25" fmla="*/ 415 h 447"/>
                  <a:gd name="T26" fmla="*/ 838 w 857"/>
                  <a:gd name="T27" fmla="*/ 415 h 447"/>
                  <a:gd name="T28" fmla="*/ 854 w 857"/>
                  <a:gd name="T29" fmla="*/ 422 h 447"/>
                  <a:gd name="T30" fmla="*/ 848 w 857"/>
                  <a:gd name="T31" fmla="*/ 445 h 447"/>
                  <a:gd name="T32" fmla="*/ 834 w 857"/>
                  <a:gd name="T33" fmla="*/ 447 h 447"/>
                  <a:gd name="T34" fmla="*/ 752 w 857"/>
                  <a:gd name="T35" fmla="*/ 447 h 447"/>
                  <a:gd name="T36" fmla="*/ 441 w 857"/>
                  <a:gd name="T37" fmla="*/ 447 h 447"/>
                  <a:gd name="T38" fmla="*/ 87 w 857"/>
                  <a:gd name="T39" fmla="*/ 447 h 447"/>
                  <a:gd name="T40" fmla="*/ 23 w 857"/>
                  <a:gd name="T41" fmla="*/ 135 h 447"/>
                  <a:gd name="T42" fmla="*/ 2 w 857"/>
                  <a:gd name="T43" fmla="*/ 28 h 447"/>
                  <a:gd name="T44" fmla="*/ 2 w 857"/>
                  <a:gd name="T45" fmla="*/ 28 h 447"/>
                  <a:gd name="T46" fmla="*/ 24 w 857"/>
                  <a:gd name="T47" fmla="*/ 135 h 447"/>
                  <a:gd name="T48" fmla="*/ 87 w 857"/>
                  <a:gd name="T49" fmla="*/ 446 h 447"/>
                  <a:gd name="T50" fmla="*/ 645 w 857"/>
                  <a:gd name="T51" fmla="*/ 445 h 447"/>
                  <a:gd name="T52" fmla="*/ 807 w 857"/>
                  <a:gd name="T53" fmla="*/ 445 h 447"/>
                  <a:gd name="T54" fmla="*/ 841 w 857"/>
                  <a:gd name="T55" fmla="*/ 445 h 447"/>
                  <a:gd name="T56" fmla="*/ 854 w 857"/>
                  <a:gd name="T57" fmla="*/ 433 h 447"/>
                  <a:gd name="T58" fmla="*/ 844 w 857"/>
                  <a:gd name="T59" fmla="*/ 418 h 447"/>
                  <a:gd name="T60" fmla="*/ 832 w 857"/>
                  <a:gd name="T61" fmla="*/ 417 h 447"/>
                  <a:gd name="T62" fmla="*/ 776 w 857"/>
                  <a:gd name="T63" fmla="*/ 417 h 447"/>
                  <a:gd name="T64" fmla="*/ 688 w 857"/>
                  <a:gd name="T65" fmla="*/ 417 h 447"/>
                  <a:gd name="T66" fmla="*/ 646 w 857"/>
                  <a:gd name="T67" fmla="*/ 209 h 447"/>
                  <a:gd name="T68" fmla="*/ 616 w 857"/>
                  <a:gd name="T69" fmla="*/ 63 h 447"/>
                  <a:gd name="T70" fmla="*/ 609 w 857"/>
                  <a:gd name="T71" fmla="*/ 28 h 447"/>
                  <a:gd name="T72" fmla="*/ 607 w 857"/>
                  <a:gd name="T73" fmla="*/ 17 h 447"/>
                  <a:gd name="T74" fmla="*/ 594 w 857"/>
                  <a:gd name="T75" fmla="*/ 8 h 447"/>
                  <a:gd name="T76" fmla="*/ 566 w 857"/>
                  <a:gd name="T77" fmla="*/ 7 h 447"/>
                  <a:gd name="T78" fmla="*/ 436 w 857"/>
                  <a:gd name="T79" fmla="*/ 6 h 447"/>
                  <a:gd name="T80" fmla="*/ 66 w 857"/>
                  <a:gd name="T81" fmla="*/ 1 h 447"/>
                  <a:gd name="T82" fmla="*/ 19 w 857"/>
                  <a:gd name="T83" fmla="*/ 1 h 447"/>
                  <a:gd name="T84" fmla="*/ 8 w 857"/>
                  <a:gd name="T85" fmla="*/ 3 h 447"/>
                  <a:gd name="T86" fmla="*/ 0 w 857"/>
                  <a:gd name="T87" fmla="*/ 20 h 4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857" h="447">
                    <a:moveTo>
                      <a:pt x="0" y="20"/>
                    </a:moveTo>
                    <a:cubicBezTo>
                      <a:pt x="0" y="20"/>
                      <a:pt x="0" y="20"/>
                      <a:pt x="0" y="19"/>
                    </a:cubicBezTo>
                    <a:cubicBezTo>
                      <a:pt x="0" y="18"/>
                      <a:pt x="0" y="17"/>
                      <a:pt x="0" y="15"/>
                    </a:cubicBezTo>
                    <a:cubicBezTo>
                      <a:pt x="0" y="12"/>
                      <a:pt x="2" y="6"/>
                      <a:pt x="8" y="3"/>
                    </a:cubicBezTo>
                    <a:cubicBezTo>
                      <a:pt x="10" y="2"/>
                      <a:pt x="11" y="1"/>
                      <a:pt x="13" y="1"/>
                    </a:cubicBezTo>
                    <a:cubicBezTo>
                      <a:pt x="15" y="0"/>
                      <a:pt x="17" y="0"/>
                      <a:pt x="19" y="0"/>
                    </a:cubicBezTo>
                    <a:cubicBezTo>
                      <a:pt x="23" y="0"/>
                      <a:pt x="28" y="0"/>
                      <a:pt x="33" y="0"/>
                    </a:cubicBezTo>
                    <a:cubicBezTo>
                      <a:pt x="42" y="0"/>
                      <a:pt x="54" y="1"/>
                      <a:pt x="66" y="1"/>
                    </a:cubicBezTo>
                    <a:cubicBezTo>
                      <a:pt x="118" y="1"/>
                      <a:pt x="192" y="2"/>
                      <a:pt x="284" y="3"/>
                    </a:cubicBezTo>
                    <a:cubicBezTo>
                      <a:pt x="330" y="3"/>
                      <a:pt x="381" y="4"/>
                      <a:pt x="436" y="4"/>
                    </a:cubicBezTo>
                    <a:cubicBezTo>
                      <a:pt x="463" y="5"/>
                      <a:pt x="492" y="5"/>
                      <a:pt x="521" y="5"/>
                    </a:cubicBezTo>
                    <a:cubicBezTo>
                      <a:pt x="536" y="5"/>
                      <a:pt x="550" y="5"/>
                      <a:pt x="566" y="6"/>
                    </a:cubicBezTo>
                    <a:cubicBezTo>
                      <a:pt x="573" y="6"/>
                      <a:pt x="581" y="6"/>
                      <a:pt x="588" y="6"/>
                    </a:cubicBezTo>
                    <a:cubicBezTo>
                      <a:pt x="590" y="6"/>
                      <a:pt x="592" y="6"/>
                      <a:pt x="594" y="6"/>
                    </a:cubicBezTo>
                    <a:cubicBezTo>
                      <a:pt x="596" y="6"/>
                      <a:pt x="598" y="7"/>
                      <a:pt x="600" y="8"/>
                    </a:cubicBezTo>
                    <a:cubicBezTo>
                      <a:pt x="604" y="9"/>
                      <a:pt x="607" y="13"/>
                      <a:pt x="608" y="16"/>
                    </a:cubicBezTo>
                    <a:cubicBezTo>
                      <a:pt x="609" y="18"/>
                      <a:pt x="609" y="20"/>
                      <a:pt x="610" y="22"/>
                    </a:cubicBezTo>
                    <a:cubicBezTo>
                      <a:pt x="611" y="28"/>
                      <a:pt x="611" y="28"/>
                      <a:pt x="611" y="28"/>
                    </a:cubicBezTo>
                    <a:cubicBezTo>
                      <a:pt x="612" y="32"/>
                      <a:pt x="613" y="36"/>
                      <a:pt x="613" y="39"/>
                    </a:cubicBezTo>
                    <a:cubicBezTo>
                      <a:pt x="615" y="47"/>
                      <a:pt x="617" y="55"/>
                      <a:pt x="618" y="63"/>
                    </a:cubicBezTo>
                    <a:cubicBezTo>
                      <a:pt x="621" y="78"/>
                      <a:pt x="625" y="94"/>
                      <a:pt x="628" y="110"/>
                    </a:cubicBezTo>
                    <a:cubicBezTo>
                      <a:pt x="634" y="142"/>
                      <a:pt x="641" y="175"/>
                      <a:pt x="648" y="208"/>
                    </a:cubicBezTo>
                    <a:cubicBezTo>
                      <a:pt x="661" y="275"/>
                      <a:pt x="675" y="344"/>
                      <a:pt x="690" y="416"/>
                    </a:cubicBezTo>
                    <a:cubicBezTo>
                      <a:pt x="689" y="415"/>
                      <a:pt x="689" y="415"/>
                      <a:pt x="689" y="415"/>
                    </a:cubicBezTo>
                    <a:cubicBezTo>
                      <a:pt x="717" y="415"/>
                      <a:pt x="747" y="415"/>
                      <a:pt x="776" y="415"/>
                    </a:cubicBezTo>
                    <a:cubicBezTo>
                      <a:pt x="791" y="415"/>
                      <a:pt x="806" y="415"/>
                      <a:pt x="821" y="415"/>
                    </a:cubicBezTo>
                    <a:cubicBezTo>
                      <a:pt x="832" y="415"/>
                      <a:pt x="832" y="415"/>
                      <a:pt x="832" y="415"/>
                    </a:cubicBezTo>
                    <a:cubicBezTo>
                      <a:pt x="838" y="415"/>
                      <a:pt x="838" y="415"/>
                      <a:pt x="838" y="415"/>
                    </a:cubicBezTo>
                    <a:cubicBezTo>
                      <a:pt x="840" y="415"/>
                      <a:pt x="842" y="415"/>
                      <a:pt x="844" y="416"/>
                    </a:cubicBezTo>
                    <a:cubicBezTo>
                      <a:pt x="848" y="416"/>
                      <a:pt x="852" y="419"/>
                      <a:pt x="854" y="422"/>
                    </a:cubicBezTo>
                    <a:cubicBezTo>
                      <a:pt x="856" y="425"/>
                      <a:pt x="857" y="430"/>
                      <a:pt x="857" y="434"/>
                    </a:cubicBezTo>
                    <a:cubicBezTo>
                      <a:pt x="856" y="439"/>
                      <a:pt x="853" y="443"/>
                      <a:pt x="848" y="445"/>
                    </a:cubicBezTo>
                    <a:cubicBezTo>
                      <a:pt x="846" y="447"/>
                      <a:pt x="844" y="447"/>
                      <a:pt x="841" y="447"/>
                    </a:cubicBezTo>
                    <a:cubicBezTo>
                      <a:pt x="834" y="447"/>
                      <a:pt x="834" y="447"/>
                      <a:pt x="834" y="447"/>
                    </a:cubicBezTo>
                    <a:cubicBezTo>
                      <a:pt x="825" y="447"/>
                      <a:pt x="816" y="447"/>
                      <a:pt x="807" y="447"/>
                    </a:cubicBezTo>
                    <a:cubicBezTo>
                      <a:pt x="788" y="447"/>
                      <a:pt x="770" y="447"/>
                      <a:pt x="752" y="447"/>
                    </a:cubicBezTo>
                    <a:cubicBezTo>
                      <a:pt x="716" y="447"/>
                      <a:pt x="680" y="447"/>
                      <a:pt x="645" y="447"/>
                    </a:cubicBezTo>
                    <a:cubicBezTo>
                      <a:pt x="575" y="447"/>
                      <a:pt x="506" y="447"/>
                      <a:pt x="441" y="447"/>
                    </a:cubicBezTo>
                    <a:cubicBezTo>
                      <a:pt x="310" y="447"/>
                      <a:pt x="191" y="447"/>
                      <a:pt x="87" y="447"/>
                    </a:cubicBezTo>
                    <a:cubicBezTo>
                      <a:pt x="87" y="447"/>
                      <a:pt x="87" y="447"/>
                      <a:pt x="87" y="447"/>
                    </a:cubicBezTo>
                    <a:cubicBezTo>
                      <a:pt x="86" y="446"/>
                      <a:pt x="86" y="446"/>
                      <a:pt x="86" y="446"/>
                    </a:cubicBezTo>
                    <a:cubicBezTo>
                      <a:pt x="60" y="316"/>
                      <a:pt x="38" y="209"/>
                      <a:pt x="23" y="135"/>
                    </a:cubicBezTo>
                    <a:cubicBezTo>
                      <a:pt x="16" y="98"/>
                      <a:pt x="10" y="70"/>
                      <a:pt x="6" y="50"/>
                    </a:cubicBezTo>
                    <a:cubicBezTo>
                      <a:pt x="4" y="40"/>
                      <a:pt x="3" y="33"/>
                      <a:pt x="2" y="28"/>
                    </a:cubicBezTo>
                    <a:cubicBezTo>
                      <a:pt x="1" y="23"/>
                      <a:pt x="0" y="20"/>
                      <a:pt x="0" y="20"/>
                    </a:cubicBezTo>
                    <a:cubicBezTo>
                      <a:pt x="0" y="20"/>
                      <a:pt x="1" y="23"/>
                      <a:pt x="2" y="28"/>
                    </a:cubicBezTo>
                    <a:cubicBezTo>
                      <a:pt x="3" y="33"/>
                      <a:pt x="5" y="40"/>
                      <a:pt x="7" y="50"/>
                    </a:cubicBezTo>
                    <a:cubicBezTo>
                      <a:pt x="11" y="69"/>
                      <a:pt x="17" y="98"/>
                      <a:pt x="24" y="135"/>
                    </a:cubicBezTo>
                    <a:cubicBezTo>
                      <a:pt x="39" y="209"/>
                      <a:pt x="61" y="315"/>
                      <a:pt x="88" y="446"/>
                    </a:cubicBezTo>
                    <a:cubicBezTo>
                      <a:pt x="87" y="446"/>
                      <a:pt x="87" y="446"/>
                      <a:pt x="87" y="446"/>
                    </a:cubicBezTo>
                    <a:cubicBezTo>
                      <a:pt x="191" y="445"/>
                      <a:pt x="310" y="445"/>
                      <a:pt x="441" y="445"/>
                    </a:cubicBezTo>
                    <a:cubicBezTo>
                      <a:pt x="506" y="445"/>
                      <a:pt x="575" y="445"/>
                      <a:pt x="645" y="445"/>
                    </a:cubicBezTo>
                    <a:cubicBezTo>
                      <a:pt x="680" y="445"/>
                      <a:pt x="716" y="445"/>
                      <a:pt x="752" y="445"/>
                    </a:cubicBezTo>
                    <a:cubicBezTo>
                      <a:pt x="770" y="445"/>
                      <a:pt x="788" y="445"/>
                      <a:pt x="807" y="445"/>
                    </a:cubicBezTo>
                    <a:cubicBezTo>
                      <a:pt x="816" y="445"/>
                      <a:pt x="825" y="445"/>
                      <a:pt x="834" y="445"/>
                    </a:cubicBezTo>
                    <a:cubicBezTo>
                      <a:pt x="841" y="445"/>
                      <a:pt x="841" y="445"/>
                      <a:pt x="841" y="445"/>
                    </a:cubicBezTo>
                    <a:cubicBezTo>
                      <a:pt x="843" y="445"/>
                      <a:pt x="845" y="445"/>
                      <a:pt x="847" y="444"/>
                    </a:cubicBezTo>
                    <a:cubicBezTo>
                      <a:pt x="851" y="442"/>
                      <a:pt x="854" y="438"/>
                      <a:pt x="854" y="433"/>
                    </a:cubicBezTo>
                    <a:cubicBezTo>
                      <a:pt x="855" y="430"/>
                      <a:pt x="854" y="426"/>
                      <a:pt x="852" y="423"/>
                    </a:cubicBezTo>
                    <a:cubicBezTo>
                      <a:pt x="850" y="420"/>
                      <a:pt x="847" y="418"/>
                      <a:pt x="844" y="418"/>
                    </a:cubicBezTo>
                    <a:cubicBezTo>
                      <a:pt x="842" y="417"/>
                      <a:pt x="840" y="417"/>
                      <a:pt x="838" y="417"/>
                    </a:cubicBezTo>
                    <a:cubicBezTo>
                      <a:pt x="832" y="417"/>
                      <a:pt x="832" y="417"/>
                      <a:pt x="832" y="417"/>
                    </a:cubicBezTo>
                    <a:cubicBezTo>
                      <a:pt x="821" y="417"/>
                      <a:pt x="821" y="417"/>
                      <a:pt x="821" y="417"/>
                    </a:cubicBezTo>
                    <a:cubicBezTo>
                      <a:pt x="806" y="417"/>
                      <a:pt x="791" y="417"/>
                      <a:pt x="776" y="417"/>
                    </a:cubicBezTo>
                    <a:cubicBezTo>
                      <a:pt x="747" y="417"/>
                      <a:pt x="717" y="417"/>
                      <a:pt x="689" y="417"/>
                    </a:cubicBezTo>
                    <a:cubicBezTo>
                      <a:pt x="688" y="417"/>
                      <a:pt x="688" y="417"/>
                      <a:pt x="688" y="417"/>
                    </a:cubicBezTo>
                    <a:cubicBezTo>
                      <a:pt x="688" y="416"/>
                      <a:pt x="688" y="416"/>
                      <a:pt x="688" y="416"/>
                    </a:cubicBezTo>
                    <a:cubicBezTo>
                      <a:pt x="673" y="345"/>
                      <a:pt x="659" y="275"/>
                      <a:pt x="646" y="209"/>
                    </a:cubicBezTo>
                    <a:cubicBezTo>
                      <a:pt x="639" y="175"/>
                      <a:pt x="632" y="142"/>
                      <a:pt x="626" y="110"/>
                    </a:cubicBezTo>
                    <a:cubicBezTo>
                      <a:pt x="623" y="94"/>
                      <a:pt x="619" y="79"/>
                      <a:pt x="616" y="63"/>
                    </a:cubicBezTo>
                    <a:cubicBezTo>
                      <a:pt x="615" y="55"/>
                      <a:pt x="613" y="47"/>
                      <a:pt x="612" y="40"/>
                    </a:cubicBezTo>
                    <a:cubicBezTo>
                      <a:pt x="611" y="36"/>
                      <a:pt x="610" y="32"/>
                      <a:pt x="609" y="28"/>
                    </a:cubicBezTo>
                    <a:cubicBezTo>
                      <a:pt x="608" y="22"/>
                      <a:pt x="608" y="22"/>
                      <a:pt x="608" y="22"/>
                    </a:cubicBezTo>
                    <a:cubicBezTo>
                      <a:pt x="608" y="21"/>
                      <a:pt x="607" y="19"/>
                      <a:pt x="607" y="17"/>
                    </a:cubicBezTo>
                    <a:cubicBezTo>
                      <a:pt x="605" y="14"/>
                      <a:pt x="602" y="11"/>
                      <a:pt x="599" y="9"/>
                    </a:cubicBezTo>
                    <a:cubicBezTo>
                      <a:pt x="598" y="8"/>
                      <a:pt x="596" y="8"/>
                      <a:pt x="594" y="8"/>
                    </a:cubicBezTo>
                    <a:cubicBezTo>
                      <a:pt x="592" y="8"/>
                      <a:pt x="590" y="8"/>
                      <a:pt x="588" y="8"/>
                    </a:cubicBezTo>
                    <a:cubicBezTo>
                      <a:pt x="581" y="8"/>
                      <a:pt x="573" y="7"/>
                      <a:pt x="566" y="7"/>
                    </a:cubicBezTo>
                    <a:cubicBezTo>
                      <a:pt x="550" y="7"/>
                      <a:pt x="536" y="7"/>
                      <a:pt x="521" y="7"/>
                    </a:cubicBezTo>
                    <a:cubicBezTo>
                      <a:pt x="492" y="7"/>
                      <a:pt x="463" y="6"/>
                      <a:pt x="436" y="6"/>
                    </a:cubicBezTo>
                    <a:cubicBezTo>
                      <a:pt x="381" y="5"/>
                      <a:pt x="330" y="5"/>
                      <a:pt x="284" y="4"/>
                    </a:cubicBezTo>
                    <a:cubicBezTo>
                      <a:pt x="192" y="3"/>
                      <a:pt x="118" y="2"/>
                      <a:pt x="66" y="1"/>
                    </a:cubicBezTo>
                    <a:cubicBezTo>
                      <a:pt x="54" y="1"/>
                      <a:pt x="42" y="1"/>
                      <a:pt x="33" y="1"/>
                    </a:cubicBezTo>
                    <a:cubicBezTo>
                      <a:pt x="28" y="1"/>
                      <a:pt x="23" y="1"/>
                      <a:pt x="19" y="1"/>
                    </a:cubicBezTo>
                    <a:cubicBezTo>
                      <a:pt x="17" y="1"/>
                      <a:pt x="15" y="1"/>
                      <a:pt x="13" y="1"/>
                    </a:cubicBezTo>
                    <a:cubicBezTo>
                      <a:pt x="11" y="1"/>
                      <a:pt x="10" y="2"/>
                      <a:pt x="8" y="3"/>
                    </a:cubicBezTo>
                    <a:cubicBezTo>
                      <a:pt x="3" y="6"/>
                      <a:pt x="1" y="12"/>
                      <a:pt x="0" y="15"/>
                    </a:cubicBezTo>
                    <a:cubicBezTo>
                      <a:pt x="0" y="18"/>
                      <a:pt x="1" y="20"/>
                      <a:pt x="0" y="2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58" name="椭圆 357">
                <a:extLst>
                  <a:ext uri="{FF2B5EF4-FFF2-40B4-BE49-F238E27FC236}">
                    <a16:creationId xmlns:a16="http://schemas.microsoft.com/office/drawing/2014/main" id="{E7EE5249-AFC5-401B-8D98-0362321B4C4B}"/>
                  </a:ext>
                </a:extLst>
              </p:cNvPr>
              <p:cNvSpPr/>
              <p:nvPr/>
            </p:nvSpPr>
            <p:spPr bwMode="auto">
              <a:xfrm>
                <a:off x="5408613" y="5064125"/>
                <a:ext cx="134938" cy="134938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59" name="任意多边形 26">
                <a:extLst>
                  <a:ext uri="{FF2B5EF4-FFF2-40B4-BE49-F238E27FC236}">
                    <a16:creationId xmlns:a16="http://schemas.microsoft.com/office/drawing/2014/main" id="{A1B24625-6B93-4427-BB6D-D99CEAA563E1}"/>
                  </a:ext>
                </a:extLst>
              </p:cNvPr>
              <p:cNvSpPr/>
              <p:nvPr/>
            </p:nvSpPr>
            <p:spPr bwMode="auto">
              <a:xfrm>
                <a:off x="4610101" y="4618038"/>
                <a:ext cx="1795463" cy="1136650"/>
              </a:xfrm>
              <a:custGeom>
                <a:avLst/>
                <a:gdLst>
                  <a:gd name="T0" fmla="*/ 0 w 667"/>
                  <a:gd name="T1" fmla="*/ 0 h 422"/>
                  <a:gd name="T2" fmla="*/ 3 w 667"/>
                  <a:gd name="T3" fmla="*/ 0 h 422"/>
                  <a:gd name="T4" fmla="*/ 10 w 667"/>
                  <a:gd name="T5" fmla="*/ 0 h 422"/>
                  <a:gd name="T6" fmla="*/ 40 w 667"/>
                  <a:gd name="T7" fmla="*/ 0 h 422"/>
                  <a:gd name="T8" fmla="*/ 147 w 667"/>
                  <a:gd name="T9" fmla="*/ 0 h 422"/>
                  <a:gd name="T10" fmla="*/ 503 w 667"/>
                  <a:gd name="T11" fmla="*/ 3 h 422"/>
                  <a:gd name="T12" fmla="*/ 554 w 667"/>
                  <a:gd name="T13" fmla="*/ 3 h 422"/>
                  <a:gd name="T14" fmla="*/ 567 w 667"/>
                  <a:gd name="T15" fmla="*/ 3 h 422"/>
                  <a:gd name="T16" fmla="*/ 573 w 667"/>
                  <a:gd name="T17" fmla="*/ 4 h 422"/>
                  <a:gd name="T18" fmla="*/ 579 w 667"/>
                  <a:gd name="T19" fmla="*/ 6 h 422"/>
                  <a:gd name="T20" fmla="*/ 587 w 667"/>
                  <a:gd name="T21" fmla="*/ 16 h 422"/>
                  <a:gd name="T22" fmla="*/ 589 w 667"/>
                  <a:gd name="T23" fmla="*/ 29 h 422"/>
                  <a:gd name="T24" fmla="*/ 608 w 667"/>
                  <a:gd name="T25" fmla="*/ 121 h 422"/>
                  <a:gd name="T26" fmla="*/ 639 w 667"/>
                  <a:gd name="T27" fmla="*/ 278 h 422"/>
                  <a:gd name="T28" fmla="*/ 660 w 667"/>
                  <a:gd name="T29" fmla="*/ 384 h 422"/>
                  <a:gd name="T30" fmla="*/ 665 w 667"/>
                  <a:gd name="T31" fmla="*/ 412 h 422"/>
                  <a:gd name="T32" fmla="*/ 666 w 667"/>
                  <a:gd name="T33" fmla="*/ 420 h 422"/>
                  <a:gd name="T34" fmla="*/ 667 w 667"/>
                  <a:gd name="T35" fmla="*/ 422 h 422"/>
                  <a:gd name="T36" fmla="*/ 666 w 667"/>
                  <a:gd name="T37" fmla="*/ 420 h 422"/>
                  <a:gd name="T38" fmla="*/ 665 w 667"/>
                  <a:gd name="T39" fmla="*/ 412 h 422"/>
                  <a:gd name="T40" fmla="*/ 659 w 667"/>
                  <a:gd name="T41" fmla="*/ 384 h 422"/>
                  <a:gd name="T42" fmla="*/ 637 w 667"/>
                  <a:gd name="T43" fmla="*/ 278 h 422"/>
                  <a:gd name="T44" fmla="*/ 606 w 667"/>
                  <a:gd name="T45" fmla="*/ 121 h 422"/>
                  <a:gd name="T46" fmla="*/ 587 w 667"/>
                  <a:gd name="T47" fmla="*/ 29 h 422"/>
                  <a:gd name="T48" fmla="*/ 585 w 667"/>
                  <a:gd name="T49" fmla="*/ 17 h 422"/>
                  <a:gd name="T50" fmla="*/ 578 w 667"/>
                  <a:gd name="T51" fmla="*/ 8 h 422"/>
                  <a:gd name="T52" fmla="*/ 573 w 667"/>
                  <a:gd name="T53" fmla="*/ 6 h 422"/>
                  <a:gd name="T54" fmla="*/ 567 w 667"/>
                  <a:gd name="T55" fmla="*/ 5 h 422"/>
                  <a:gd name="T56" fmla="*/ 554 w 667"/>
                  <a:gd name="T57" fmla="*/ 5 h 422"/>
                  <a:gd name="T58" fmla="*/ 503 w 667"/>
                  <a:gd name="T59" fmla="*/ 5 h 422"/>
                  <a:gd name="T60" fmla="*/ 147 w 667"/>
                  <a:gd name="T61" fmla="*/ 2 h 422"/>
                  <a:gd name="T62" fmla="*/ 40 w 667"/>
                  <a:gd name="T63" fmla="*/ 0 h 422"/>
                  <a:gd name="T64" fmla="*/ 10 w 667"/>
                  <a:gd name="T65" fmla="*/ 0 h 422"/>
                  <a:gd name="T66" fmla="*/ 3 w 667"/>
                  <a:gd name="T67" fmla="*/ 0 h 422"/>
                  <a:gd name="T68" fmla="*/ 0 w 667"/>
                  <a:gd name="T69" fmla="*/ 0 h 4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667" h="422">
                    <a:moveTo>
                      <a:pt x="0" y="0"/>
                    </a:moveTo>
                    <a:cubicBezTo>
                      <a:pt x="0" y="0"/>
                      <a:pt x="1" y="0"/>
                      <a:pt x="3" y="0"/>
                    </a:cubicBezTo>
                    <a:cubicBezTo>
                      <a:pt x="5" y="0"/>
                      <a:pt x="7" y="0"/>
                      <a:pt x="10" y="0"/>
                    </a:cubicBezTo>
                    <a:cubicBezTo>
                      <a:pt x="17" y="0"/>
                      <a:pt x="27" y="0"/>
                      <a:pt x="40" y="0"/>
                    </a:cubicBezTo>
                    <a:cubicBezTo>
                      <a:pt x="65" y="0"/>
                      <a:pt x="102" y="0"/>
                      <a:pt x="147" y="0"/>
                    </a:cubicBezTo>
                    <a:cubicBezTo>
                      <a:pt x="238" y="1"/>
                      <a:pt x="364" y="2"/>
                      <a:pt x="503" y="3"/>
                    </a:cubicBezTo>
                    <a:cubicBezTo>
                      <a:pt x="520" y="3"/>
                      <a:pt x="537" y="3"/>
                      <a:pt x="554" y="3"/>
                    </a:cubicBezTo>
                    <a:cubicBezTo>
                      <a:pt x="558" y="3"/>
                      <a:pt x="563" y="3"/>
                      <a:pt x="567" y="3"/>
                    </a:cubicBezTo>
                    <a:cubicBezTo>
                      <a:pt x="569" y="3"/>
                      <a:pt x="571" y="3"/>
                      <a:pt x="573" y="4"/>
                    </a:cubicBezTo>
                    <a:cubicBezTo>
                      <a:pt x="575" y="4"/>
                      <a:pt x="578" y="5"/>
                      <a:pt x="579" y="6"/>
                    </a:cubicBezTo>
                    <a:cubicBezTo>
                      <a:pt x="583" y="8"/>
                      <a:pt x="586" y="12"/>
                      <a:pt x="587" y="16"/>
                    </a:cubicBezTo>
                    <a:cubicBezTo>
                      <a:pt x="588" y="21"/>
                      <a:pt x="589" y="24"/>
                      <a:pt x="589" y="29"/>
                    </a:cubicBezTo>
                    <a:cubicBezTo>
                      <a:pt x="596" y="61"/>
                      <a:pt x="602" y="92"/>
                      <a:pt x="608" y="121"/>
                    </a:cubicBezTo>
                    <a:cubicBezTo>
                      <a:pt x="619" y="180"/>
                      <a:pt x="630" y="233"/>
                      <a:pt x="639" y="278"/>
                    </a:cubicBezTo>
                    <a:cubicBezTo>
                      <a:pt x="648" y="322"/>
                      <a:pt x="655" y="358"/>
                      <a:pt x="660" y="384"/>
                    </a:cubicBezTo>
                    <a:cubicBezTo>
                      <a:pt x="662" y="396"/>
                      <a:pt x="664" y="406"/>
                      <a:pt x="665" y="412"/>
                    </a:cubicBezTo>
                    <a:cubicBezTo>
                      <a:pt x="666" y="416"/>
                      <a:pt x="666" y="418"/>
                      <a:pt x="666" y="420"/>
                    </a:cubicBezTo>
                    <a:cubicBezTo>
                      <a:pt x="667" y="421"/>
                      <a:pt x="667" y="422"/>
                      <a:pt x="667" y="422"/>
                    </a:cubicBezTo>
                    <a:cubicBezTo>
                      <a:pt x="667" y="422"/>
                      <a:pt x="667" y="421"/>
                      <a:pt x="666" y="420"/>
                    </a:cubicBezTo>
                    <a:cubicBezTo>
                      <a:pt x="666" y="418"/>
                      <a:pt x="665" y="416"/>
                      <a:pt x="665" y="412"/>
                    </a:cubicBezTo>
                    <a:cubicBezTo>
                      <a:pt x="663" y="406"/>
                      <a:pt x="661" y="396"/>
                      <a:pt x="659" y="384"/>
                    </a:cubicBezTo>
                    <a:cubicBezTo>
                      <a:pt x="654" y="359"/>
                      <a:pt x="646" y="323"/>
                      <a:pt x="637" y="278"/>
                    </a:cubicBezTo>
                    <a:cubicBezTo>
                      <a:pt x="628" y="233"/>
                      <a:pt x="618" y="180"/>
                      <a:pt x="606" y="121"/>
                    </a:cubicBezTo>
                    <a:cubicBezTo>
                      <a:pt x="600" y="92"/>
                      <a:pt x="594" y="61"/>
                      <a:pt x="587" y="29"/>
                    </a:cubicBezTo>
                    <a:cubicBezTo>
                      <a:pt x="587" y="25"/>
                      <a:pt x="586" y="21"/>
                      <a:pt x="585" y="17"/>
                    </a:cubicBezTo>
                    <a:cubicBezTo>
                      <a:pt x="584" y="13"/>
                      <a:pt x="582" y="10"/>
                      <a:pt x="578" y="8"/>
                    </a:cubicBezTo>
                    <a:cubicBezTo>
                      <a:pt x="577" y="7"/>
                      <a:pt x="575" y="6"/>
                      <a:pt x="573" y="6"/>
                    </a:cubicBezTo>
                    <a:cubicBezTo>
                      <a:pt x="571" y="5"/>
                      <a:pt x="569" y="5"/>
                      <a:pt x="567" y="5"/>
                    </a:cubicBezTo>
                    <a:cubicBezTo>
                      <a:pt x="563" y="5"/>
                      <a:pt x="558" y="5"/>
                      <a:pt x="554" y="5"/>
                    </a:cubicBezTo>
                    <a:cubicBezTo>
                      <a:pt x="537" y="5"/>
                      <a:pt x="520" y="5"/>
                      <a:pt x="503" y="5"/>
                    </a:cubicBezTo>
                    <a:cubicBezTo>
                      <a:pt x="364" y="3"/>
                      <a:pt x="238" y="2"/>
                      <a:pt x="147" y="2"/>
                    </a:cubicBezTo>
                    <a:cubicBezTo>
                      <a:pt x="102" y="1"/>
                      <a:pt x="65" y="1"/>
                      <a:pt x="40" y="0"/>
                    </a:cubicBezTo>
                    <a:cubicBezTo>
                      <a:pt x="27" y="0"/>
                      <a:pt x="17" y="0"/>
                      <a:pt x="10" y="0"/>
                    </a:cubicBezTo>
                    <a:cubicBezTo>
                      <a:pt x="7" y="0"/>
                      <a:pt x="5" y="0"/>
                      <a:pt x="3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44935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4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4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4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3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3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3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3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3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2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200" fill="hold"/>
                                        <p:tgtEl>
                                          <p:spTgt spid="3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200" fill="hold"/>
                                        <p:tgtEl>
                                          <p:spTgt spid="3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" grpId="0"/>
      <p:bldP spid="90" grpId="0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3B06D2B3-8E47-4A7D-83EF-24E064AA82B3}"/>
              </a:ext>
            </a:extLst>
          </p:cNvPr>
          <p:cNvCxnSpPr>
            <a:cxnSpLocks/>
          </p:cNvCxnSpPr>
          <p:nvPr userDrawn="1"/>
        </p:nvCxnSpPr>
        <p:spPr>
          <a:xfrm>
            <a:off x="7231502" y="8115982"/>
            <a:ext cx="1258380" cy="4584852"/>
          </a:xfrm>
          <a:prstGeom prst="line">
            <a:avLst/>
          </a:prstGeom>
          <a:ln w="25400" cap="sq">
            <a:gradFill>
              <a:gsLst>
                <a:gs pos="0">
                  <a:srgbClr val="00416A"/>
                </a:gs>
                <a:gs pos="100000">
                  <a:srgbClr val="E4E5E6"/>
                </a:gs>
              </a:gsLst>
              <a:lin ang="5400000" scaled="1"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椭圆 1">
            <a:extLst>
              <a:ext uri="{FF2B5EF4-FFF2-40B4-BE49-F238E27FC236}">
                <a16:creationId xmlns:a16="http://schemas.microsoft.com/office/drawing/2014/main" id="{B33F7C50-6672-4BBE-8987-739AAF5147B9}"/>
              </a:ext>
            </a:extLst>
          </p:cNvPr>
          <p:cNvSpPr/>
          <p:nvPr userDrawn="1"/>
        </p:nvSpPr>
        <p:spPr>
          <a:xfrm rot="13485177">
            <a:off x="1339567" y="1686643"/>
            <a:ext cx="3251526" cy="3251526"/>
          </a:xfrm>
          <a:prstGeom prst="ellipse">
            <a:avLst/>
          </a:prstGeom>
          <a:gradFill>
            <a:gsLst>
              <a:gs pos="7000">
                <a:srgbClr val="00416A"/>
              </a:gs>
              <a:gs pos="82000">
                <a:srgbClr val="E4E5E6"/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任意多边形: 形状 13">
            <a:extLst>
              <a:ext uri="{FF2B5EF4-FFF2-40B4-BE49-F238E27FC236}">
                <a16:creationId xmlns:a16="http://schemas.microsoft.com/office/drawing/2014/main" id="{4FA1AABB-55A9-4DDE-A2EE-D53B8C8EE3C3}"/>
              </a:ext>
            </a:extLst>
          </p:cNvPr>
          <p:cNvSpPr/>
          <p:nvPr userDrawn="1"/>
        </p:nvSpPr>
        <p:spPr>
          <a:xfrm>
            <a:off x="1907572" y="2810757"/>
            <a:ext cx="1257300" cy="1003300"/>
          </a:xfrm>
          <a:custGeom>
            <a:avLst/>
            <a:gdLst>
              <a:gd name="connsiteX0" fmla="*/ 0 w 1854200"/>
              <a:gd name="connsiteY0" fmla="*/ 1270000 h 1270000"/>
              <a:gd name="connsiteX1" fmla="*/ 0 w 1854200"/>
              <a:gd name="connsiteY1" fmla="*/ 0 h 1270000"/>
              <a:gd name="connsiteX2" fmla="*/ 1600200 w 1854200"/>
              <a:gd name="connsiteY2" fmla="*/ 0 h 1270000"/>
              <a:gd name="connsiteX3" fmla="*/ 1854200 w 1854200"/>
              <a:gd name="connsiteY3" fmla="*/ 0 h 127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4200" h="1270000">
                <a:moveTo>
                  <a:pt x="0" y="1270000"/>
                </a:moveTo>
                <a:lnTo>
                  <a:pt x="0" y="0"/>
                </a:lnTo>
                <a:lnTo>
                  <a:pt x="1600200" y="0"/>
                </a:lnTo>
                <a:lnTo>
                  <a:pt x="1854200" y="0"/>
                </a:lnTo>
              </a:path>
            </a:pathLst>
          </a:cu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B7308CC-DB4F-4773-B50D-9EEA3B8051EE}"/>
              </a:ext>
            </a:extLst>
          </p:cNvPr>
          <p:cNvSpPr txBox="1"/>
          <p:nvPr userDrawn="1"/>
        </p:nvSpPr>
        <p:spPr>
          <a:xfrm>
            <a:off x="2033770" y="3050797"/>
            <a:ext cx="11311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目录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D73809C8-E8C2-411B-A706-3384FBBD5421}"/>
              </a:ext>
            </a:extLst>
          </p:cNvPr>
          <p:cNvSpPr txBox="1"/>
          <p:nvPr userDrawn="1"/>
        </p:nvSpPr>
        <p:spPr>
          <a:xfrm>
            <a:off x="2965331" y="3469221"/>
            <a:ext cx="14774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000" dirty="0">
                <a:solidFill>
                  <a:schemeClr val="bg1"/>
                </a:solidFill>
                <a:latin typeface="Neo Sans Std Medium" panose="020B0704030504040204" pitchFamily="34" charset="0"/>
              </a:rPr>
              <a:t>Contents</a:t>
            </a:r>
            <a:endParaRPr lang="zh-CN" altLang="en-US" sz="2000" dirty="0">
              <a:solidFill>
                <a:schemeClr val="bg1"/>
              </a:solidFill>
              <a:latin typeface="Neo Sans Std Medium" panose="020B0704030504040204" pitchFamily="34" charset="0"/>
            </a:endParaRPr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7435D824-E67B-424F-8A08-A4E506420EE9}"/>
              </a:ext>
            </a:extLst>
          </p:cNvPr>
          <p:cNvCxnSpPr>
            <a:cxnSpLocks/>
          </p:cNvCxnSpPr>
          <p:nvPr userDrawn="1"/>
        </p:nvCxnSpPr>
        <p:spPr>
          <a:xfrm flipH="1">
            <a:off x="2776820" y="2979015"/>
            <a:ext cx="538489" cy="972694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133B632D-1402-44E4-BE86-39CEF33F2AD3}"/>
              </a:ext>
            </a:extLst>
          </p:cNvPr>
          <p:cNvCxnSpPr>
            <a:cxnSpLocks/>
          </p:cNvCxnSpPr>
          <p:nvPr userDrawn="1"/>
        </p:nvCxnSpPr>
        <p:spPr>
          <a:xfrm>
            <a:off x="3543437" y="-3655059"/>
            <a:ext cx="899311" cy="3276600"/>
          </a:xfrm>
          <a:prstGeom prst="line">
            <a:avLst/>
          </a:prstGeom>
          <a:ln w="152400" cap="sq">
            <a:gradFill>
              <a:gsLst>
                <a:gs pos="0">
                  <a:srgbClr val="00416A"/>
                </a:gs>
                <a:gs pos="100000">
                  <a:srgbClr val="E4E5E6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FBD38A4B-2782-4814-A852-6AF96F198109}"/>
              </a:ext>
            </a:extLst>
          </p:cNvPr>
          <p:cNvGrpSpPr/>
          <p:nvPr userDrawn="1"/>
        </p:nvGrpSpPr>
        <p:grpSpPr>
          <a:xfrm>
            <a:off x="1640201" y="2513995"/>
            <a:ext cx="279400" cy="279400"/>
            <a:chOff x="2108200" y="2565400"/>
            <a:chExt cx="279400" cy="279400"/>
          </a:xfrm>
        </p:grpSpPr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6BE75625-E26F-4E84-9CBE-46277B112D18}"/>
                </a:ext>
              </a:extLst>
            </p:cNvPr>
            <p:cNvCxnSpPr/>
            <p:nvPr/>
          </p:nvCxnSpPr>
          <p:spPr>
            <a:xfrm>
              <a:off x="2108200" y="2705100"/>
              <a:ext cx="279400" cy="0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3BFA7E37-68BE-4E54-B250-B71B9198CFDA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107398" y="2705100"/>
              <a:ext cx="279400" cy="0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矩形 19">
            <a:extLst>
              <a:ext uri="{FF2B5EF4-FFF2-40B4-BE49-F238E27FC236}">
                <a16:creationId xmlns:a16="http://schemas.microsoft.com/office/drawing/2014/main" id="{648AE2AF-7090-44A4-890E-6436F56EB01D}"/>
              </a:ext>
            </a:extLst>
          </p:cNvPr>
          <p:cNvSpPr/>
          <p:nvPr userDrawn="1"/>
        </p:nvSpPr>
        <p:spPr>
          <a:xfrm>
            <a:off x="0" y="6634901"/>
            <a:ext cx="12192000" cy="223099"/>
          </a:xfrm>
          <a:prstGeom prst="rect">
            <a:avLst/>
          </a:prstGeom>
          <a:gradFill flip="none" rotWithShape="1">
            <a:gsLst>
              <a:gs pos="99000">
                <a:srgbClr val="00416A"/>
              </a:gs>
              <a:gs pos="0">
                <a:srgbClr val="E4E5E6"/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7472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6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6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6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6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6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6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4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4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4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55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path" presetSubtype="0" accel="50000" decel="5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0.00742 -0.23889 L 0.11381 0.52546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55" y="38218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42" presetClass="path" presetSubtype="0" accel="50000" decel="5000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0.00377 -0.0037 L -0.14466 -0.89004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044" y="-4432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4" grpId="0" animBg="1"/>
      <p:bldP spid="15" grpId="0"/>
      <p:bldP spid="16" grpId="0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996E13DB-8909-41A4-80F5-6C1D97032951}"/>
              </a:ext>
            </a:extLst>
          </p:cNvPr>
          <p:cNvSpPr/>
          <p:nvPr userDrawn="1"/>
        </p:nvSpPr>
        <p:spPr>
          <a:xfrm flipV="1">
            <a:off x="0" y="757553"/>
            <a:ext cx="12192000" cy="76201"/>
          </a:xfrm>
          <a:prstGeom prst="rect">
            <a:avLst/>
          </a:prstGeom>
          <a:gradFill>
            <a:gsLst>
              <a:gs pos="100000">
                <a:srgbClr val="FBD786"/>
              </a:gs>
              <a:gs pos="0">
                <a:srgbClr val="00416A">
                  <a:alpha val="94902"/>
                </a:srgbClr>
              </a:gs>
              <a:gs pos="40000">
                <a:srgbClr val="E4E5E6"/>
              </a:gs>
            </a:gsLst>
            <a:lin ang="30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6C7FEB1-044A-4D19-8800-FC79008EF1D9}"/>
              </a:ext>
            </a:extLst>
          </p:cNvPr>
          <p:cNvSpPr/>
          <p:nvPr userDrawn="1"/>
        </p:nvSpPr>
        <p:spPr>
          <a:xfrm>
            <a:off x="0" y="6634901"/>
            <a:ext cx="12192000" cy="223099"/>
          </a:xfrm>
          <a:prstGeom prst="rect">
            <a:avLst/>
          </a:prstGeom>
          <a:gradFill flip="none" rotWithShape="1">
            <a:gsLst>
              <a:gs pos="99000">
                <a:srgbClr val="00416A"/>
              </a:gs>
              <a:gs pos="0">
                <a:srgbClr val="E4E5E6"/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52379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4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任意多边形: 形状 97">
            <a:extLst>
              <a:ext uri="{FF2B5EF4-FFF2-40B4-BE49-F238E27FC236}">
                <a16:creationId xmlns:a16="http://schemas.microsoft.com/office/drawing/2014/main" id="{E3EC4913-27A8-4A54-BB8F-9EA62B61B839}"/>
              </a:ext>
            </a:extLst>
          </p:cNvPr>
          <p:cNvSpPr/>
          <p:nvPr userDrawn="1"/>
        </p:nvSpPr>
        <p:spPr>
          <a:xfrm rot="11550807">
            <a:off x="-100597" y="-4428126"/>
            <a:ext cx="15008447" cy="11604864"/>
          </a:xfrm>
          <a:custGeom>
            <a:avLst/>
            <a:gdLst>
              <a:gd name="connsiteX0" fmla="*/ 0 w 4400428"/>
              <a:gd name="connsiteY0" fmla="*/ 0 h 3278506"/>
              <a:gd name="connsiteX1" fmla="*/ 4400428 w 4400428"/>
              <a:gd name="connsiteY1" fmla="*/ 3278506 h 3278506"/>
              <a:gd name="connsiteX2" fmla="*/ 1370 w 4400428"/>
              <a:gd name="connsiteY2" fmla="*/ 3278506 h 3278506"/>
              <a:gd name="connsiteX3" fmla="*/ 0 w 4400428"/>
              <a:gd name="connsiteY3" fmla="*/ 3170287 h 3278506"/>
              <a:gd name="connsiteX4" fmla="*/ 0 w 4400428"/>
              <a:gd name="connsiteY4" fmla="*/ 0 h 3278506"/>
              <a:gd name="connsiteX0" fmla="*/ 0 w 4400428"/>
              <a:gd name="connsiteY0" fmla="*/ 0 h 3278506"/>
              <a:gd name="connsiteX1" fmla="*/ 870233 w 4400428"/>
              <a:gd name="connsiteY1" fmla="*/ 1287781 h 3278506"/>
              <a:gd name="connsiteX2" fmla="*/ 4400428 w 4400428"/>
              <a:gd name="connsiteY2" fmla="*/ 3278506 h 3278506"/>
              <a:gd name="connsiteX3" fmla="*/ 1370 w 4400428"/>
              <a:gd name="connsiteY3" fmla="*/ 3278506 h 3278506"/>
              <a:gd name="connsiteX4" fmla="*/ 0 w 4400428"/>
              <a:gd name="connsiteY4" fmla="*/ 3170287 h 3278506"/>
              <a:gd name="connsiteX5" fmla="*/ 0 w 4400428"/>
              <a:gd name="connsiteY5" fmla="*/ 0 h 3278506"/>
              <a:gd name="connsiteX0" fmla="*/ 0 w 4400428"/>
              <a:gd name="connsiteY0" fmla="*/ 0 h 3278506"/>
              <a:gd name="connsiteX1" fmla="*/ 870233 w 4400428"/>
              <a:gd name="connsiteY1" fmla="*/ 1287781 h 3278506"/>
              <a:gd name="connsiteX2" fmla="*/ 3241958 w 4400428"/>
              <a:gd name="connsiteY2" fmla="*/ 1906906 h 3278506"/>
              <a:gd name="connsiteX3" fmla="*/ 4400428 w 4400428"/>
              <a:gd name="connsiteY3" fmla="*/ 3278506 h 3278506"/>
              <a:gd name="connsiteX4" fmla="*/ 1370 w 4400428"/>
              <a:gd name="connsiteY4" fmla="*/ 3278506 h 3278506"/>
              <a:gd name="connsiteX5" fmla="*/ 0 w 4400428"/>
              <a:gd name="connsiteY5" fmla="*/ 3170287 h 3278506"/>
              <a:gd name="connsiteX6" fmla="*/ 0 w 4400428"/>
              <a:gd name="connsiteY6" fmla="*/ 0 h 3278506"/>
              <a:gd name="connsiteX0" fmla="*/ 0 w 4400428"/>
              <a:gd name="connsiteY0" fmla="*/ 0 h 3278506"/>
              <a:gd name="connsiteX1" fmla="*/ 870233 w 4400428"/>
              <a:gd name="connsiteY1" fmla="*/ 1287781 h 3278506"/>
              <a:gd name="connsiteX2" fmla="*/ 3241958 w 4400428"/>
              <a:gd name="connsiteY2" fmla="*/ 1906906 h 3278506"/>
              <a:gd name="connsiteX3" fmla="*/ 4400428 w 4400428"/>
              <a:gd name="connsiteY3" fmla="*/ 3278506 h 3278506"/>
              <a:gd name="connsiteX4" fmla="*/ 1370 w 4400428"/>
              <a:gd name="connsiteY4" fmla="*/ 3278506 h 3278506"/>
              <a:gd name="connsiteX5" fmla="*/ 0 w 4400428"/>
              <a:gd name="connsiteY5" fmla="*/ 3170287 h 3278506"/>
              <a:gd name="connsiteX6" fmla="*/ 0 w 4400428"/>
              <a:gd name="connsiteY6" fmla="*/ 0 h 3278506"/>
              <a:gd name="connsiteX0" fmla="*/ 0 w 4400428"/>
              <a:gd name="connsiteY0" fmla="*/ 0 h 3278506"/>
              <a:gd name="connsiteX1" fmla="*/ 870233 w 4400428"/>
              <a:gd name="connsiteY1" fmla="*/ 1287781 h 3278506"/>
              <a:gd name="connsiteX2" fmla="*/ 3241958 w 4400428"/>
              <a:gd name="connsiteY2" fmla="*/ 1906906 h 3278506"/>
              <a:gd name="connsiteX3" fmla="*/ 4400428 w 4400428"/>
              <a:gd name="connsiteY3" fmla="*/ 3278506 h 3278506"/>
              <a:gd name="connsiteX4" fmla="*/ 1370 w 4400428"/>
              <a:gd name="connsiteY4" fmla="*/ 3278506 h 3278506"/>
              <a:gd name="connsiteX5" fmla="*/ 0 w 4400428"/>
              <a:gd name="connsiteY5" fmla="*/ 3170287 h 3278506"/>
              <a:gd name="connsiteX6" fmla="*/ 0 w 4400428"/>
              <a:gd name="connsiteY6" fmla="*/ 0 h 3278506"/>
              <a:gd name="connsiteX0" fmla="*/ 0 w 4400428"/>
              <a:gd name="connsiteY0" fmla="*/ 0 h 3278506"/>
              <a:gd name="connsiteX1" fmla="*/ 870233 w 4400428"/>
              <a:gd name="connsiteY1" fmla="*/ 1287781 h 3278506"/>
              <a:gd name="connsiteX2" fmla="*/ 3241958 w 4400428"/>
              <a:gd name="connsiteY2" fmla="*/ 1906906 h 3278506"/>
              <a:gd name="connsiteX3" fmla="*/ 4400428 w 4400428"/>
              <a:gd name="connsiteY3" fmla="*/ 3278506 h 3278506"/>
              <a:gd name="connsiteX4" fmla="*/ 1370 w 4400428"/>
              <a:gd name="connsiteY4" fmla="*/ 3278506 h 3278506"/>
              <a:gd name="connsiteX5" fmla="*/ 0 w 4400428"/>
              <a:gd name="connsiteY5" fmla="*/ 3170287 h 3278506"/>
              <a:gd name="connsiteX6" fmla="*/ 0 w 4400428"/>
              <a:gd name="connsiteY6" fmla="*/ 0 h 3278506"/>
              <a:gd name="connsiteX0" fmla="*/ 0 w 4400428"/>
              <a:gd name="connsiteY0" fmla="*/ 0 h 3278506"/>
              <a:gd name="connsiteX1" fmla="*/ 1023410 w 4400428"/>
              <a:gd name="connsiteY1" fmla="*/ 1033918 h 3278506"/>
              <a:gd name="connsiteX2" fmla="*/ 3241958 w 4400428"/>
              <a:gd name="connsiteY2" fmla="*/ 1906906 h 3278506"/>
              <a:gd name="connsiteX3" fmla="*/ 4400428 w 4400428"/>
              <a:gd name="connsiteY3" fmla="*/ 3278506 h 3278506"/>
              <a:gd name="connsiteX4" fmla="*/ 1370 w 4400428"/>
              <a:gd name="connsiteY4" fmla="*/ 3278506 h 3278506"/>
              <a:gd name="connsiteX5" fmla="*/ 0 w 4400428"/>
              <a:gd name="connsiteY5" fmla="*/ 3170287 h 3278506"/>
              <a:gd name="connsiteX6" fmla="*/ 0 w 4400428"/>
              <a:gd name="connsiteY6" fmla="*/ 0 h 3278506"/>
              <a:gd name="connsiteX0" fmla="*/ 0 w 4400428"/>
              <a:gd name="connsiteY0" fmla="*/ 0 h 3278506"/>
              <a:gd name="connsiteX1" fmla="*/ 1023410 w 4400428"/>
              <a:gd name="connsiteY1" fmla="*/ 1033918 h 3278506"/>
              <a:gd name="connsiteX2" fmla="*/ 3150052 w 4400428"/>
              <a:gd name="connsiteY2" fmla="*/ 2302461 h 3278506"/>
              <a:gd name="connsiteX3" fmla="*/ 4400428 w 4400428"/>
              <a:gd name="connsiteY3" fmla="*/ 3278506 h 3278506"/>
              <a:gd name="connsiteX4" fmla="*/ 1370 w 4400428"/>
              <a:gd name="connsiteY4" fmla="*/ 3278506 h 3278506"/>
              <a:gd name="connsiteX5" fmla="*/ 0 w 4400428"/>
              <a:gd name="connsiteY5" fmla="*/ 3170287 h 3278506"/>
              <a:gd name="connsiteX6" fmla="*/ 0 w 4400428"/>
              <a:gd name="connsiteY6" fmla="*/ 0 h 3278506"/>
              <a:gd name="connsiteX0" fmla="*/ 0 w 4400428"/>
              <a:gd name="connsiteY0" fmla="*/ 0 h 3278506"/>
              <a:gd name="connsiteX1" fmla="*/ 1023410 w 4400428"/>
              <a:gd name="connsiteY1" fmla="*/ 1033918 h 3278506"/>
              <a:gd name="connsiteX2" fmla="*/ 3150052 w 4400428"/>
              <a:gd name="connsiteY2" fmla="*/ 2302461 h 3278506"/>
              <a:gd name="connsiteX3" fmla="*/ 4400428 w 4400428"/>
              <a:gd name="connsiteY3" fmla="*/ 3278506 h 3278506"/>
              <a:gd name="connsiteX4" fmla="*/ 1370 w 4400428"/>
              <a:gd name="connsiteY4" fmla="*/ 3278506 h 3278506"/>
              <a:gd name="connsiteX5" fmla="*/ 0 w 4400428"/>
              <a:gd name="connsiteY5" fmla="*/ 3170287 h 3278506"/>
              <a:gd name="connsiteX6" fmla="*/ 0 w 4400428"/>
              <a:gd name="connsiteY6" fmla="*/ 0 h 3278506"/>
              <a:gd name="connsiteX0" fmla="*/ 0 w 4400428"/>
              <a:gd name="connsiteY0" fmla="*/ 0 h 3278506"/>
              <a:gd name="connsiteX1" fmla="*/ 1023410 w 4400428"/>
              <a:gd name="connsiteY1" fmla="*/ 1033918 h 3278506"/>
              <a:gd name="connsiteX2" fmla="*/ 3150052 w 4400428"/>
              <a:gd name="connsiteY2" fmla="*/ 2302461 h 3278506"/>
              <a:gd name="connsiteX3" fmla="*/ 4400428 w 4400428"/>
              <a:gd name="connsiteY3" fmla="*/ 3278506 h 3278506"/>
              <a:gd name="connsiteX4" fmla="*/ 1370 w 4400428"/>
              <a:gd name="connsiteY4" fmla="*/ 3278506 h 3278506"/>
              <a:gd name="connsiteX5" fmla="*/ 0 w 4400428"/>
              <a:gd name="connsiteY5" fmla="*/ 3170287 h 3278506"/>
              <a:gd name="connsiteX6" fmla="*/ 0 w 4400428"/>
              <a:gd name="connsiteY6" fmla="*/ 0 h 3278506"/>
              <a:gd name="connsiteX0" fmla="*/ 0 w 4400428"/>
              <a:gd name="connsiteY0" fmla="*/ 0 h 3278506"/>
              <a:gd name="connsiteX1" fmla="*/ 1023410 w 4400428"/>
              <a:gd name="connsiteY1" fmla="*/ 1033918 h 3278506"/>
              <a:gd name="connsiteX2" fmla="*/ 3150052 w 4400428"/>
              <a:gd name="connsiteY2" fmla="*/ 2302461 h 3278506"/>
              <a:gd name="connsiteX3" fmla="*/ 4400428 w 4400428"/>
              <a:gd name="connsiteY3" fmla="*/ 3278506 h 3278506"/>
              <a:gd name="connsiteX4" fmla="*/ 1370 w 4400428"/>
              <a:gd name="connsiteY4" fmla="*/ 3278506 h 3278506"/>
              <a:gd name="connsiteX5" fmla="*/ 0 w 4400428"/>
              <a:gd name="connsiteY5" fmla="*/ 3170287 h 3278506"/>
              <a:gd name="connsiteX6" fmla="*/ 0 w 4400428"/>
              <a:gd name="connsiteY6" fmla="*/ 0 h 3278506"/>
              <a:gd name="connsiteX0" fmla="*/ 0 w 4400428"/>
              <a:gd name="connsiteY0" fmla="*/ 0 h 3278506"/>
              <a:gd name="connsiteX1" fmla="*/ 1023410 w 4400428"/>
              <a:gd name="connsiteY1" fmla="*/ 1033918 h 3278506"/>
              <a:gd name="connsiteX2" fmla="*/ 3150052 w 4400428"/>
              <a:gd name="connsiteY2" fmla="*/ 2302461 h 3278506"/>
              <a:gd name="connsiteX3" fmla="*/ 4400428 w 4400428"/>
              <a:gd name="connsiteY3" fmla="*/ 3278506 h 3278506"/>
              <a:gd name="connsiteX4" fmla="*/ 1370 w 4400428"/>
              <a:gd name="connsiteY4" fmla="*/ 3278506 h 3278506"/>
              <a:gd name="connsiteX5" fmla="*/ 0 w 4400428"/>
              <a:gd name="connsiteY5" fmla="*/ 3170287 h 3278506"/>
              <a:gd name="connsiteX6" fmla="*/ 0 w 4400428"/>
              <a:gd name="connsiteY6" fmla="*/ 0 h 3278506"/>
              <a:gd name="connsiteX0" fmla="*/ 0 w 4400428"/>
              <a:gd name="connsiteY0" fmla="*/ 0 h 3278506"/>
              <a:gd name="connsiteX1" fmla="*/ 1023410 w 4400428"/>
              <a:gd name="connsiteY1" fmla="*/ 1033918 h 3278506"/>
              <a:gd name="connsiteX2" fmla="*/ 3150052 w 4400428"/>
              <a:gd name="connsiteY2" fmla="*/ 2302461 h 3278506"/>
              <a:gd name="connsiteX3" fmla="*/ 4400428 w 4400428"/>
              <a:gd name="connsiteY3" fmla="*/ 3278506 h 3278506"/>
              <a:gd name="connsiteX4" fmla="*/ 1370 w 4400428"/>
              <a:gd name="connsiteY4" fmla="*/ 3278506 h 3278506"/>
              <a:gd name="connsiteX5" fmla="*/ 0 w 4400428"/>
              <a:gd name="connsiteY5" fmla="*/ 3170287 h 3278506"/>
              <a:gd name="connsiteX6" fmla="*/ 0 w 4400428"/>
              <a:gd name="connsiteY6" fmla="*/ 0 h 3278506"/>
              <a:gd name="connsiteX0" fmla="*/ 0 w 4400428"/>
              <a:gd name="connsiteY0" fmla="*/ 0 h 3278506"/>
              <a:gd name="connsiteX1" fmla="*/ 1023410 w 4400428"/>
              <a:gd name="connsiteY1" fmla="*/ 1033918 h 3278506"/>
              <a:gd name="connsiteX2" fmla="*/ 3150052 w 4400428"/>
              <a:gd name="connsiteY2" fmla="*/ 2302461 h 3278506"/>
              <a:gd name="connsiteX3" fmla="*/ 4400428 w 4400428"/>
              <a:gd name="connsiteY3" fmla="*/ 3278506 h 3278506"/>
              <a:gd name="connsiteX4" fmla="*/ 1370 w 4400428"/>
              <a:gd name="connsiteY4" fmla="*/ 3278506 h 3278506"/>
              <a:gd name="connsiteX5" fmla="*/ 0 w 4400428"/>
              <a:gd name="connsiteY5" fmla="*/ 3170287 h 3278506"/>
              <a:gd name="connsiteX6" fmla="*/ 0 w 4400428"/>
              <a:gd name="connsiteY6" fmla="*/ 0 h 3278506"/>
              <a:gd name="connsiteX0" fmla="*/ 0 w 4400428"/>
              <a:gd name="connsiteY0" fmla="*/ 0 h 3278506"/>
              <a:gd name="connsiteX1" fmla="*/ 1023410 w 4400428"/>
              <a:gd name="connsiteY1" fmla="*/ 1033918 h 3278506"/>
              <a:gd name="connsiteX2" fmla="*/ 3150052 w 4400428"/>
              <a:gd name="connsiteY2" fmla="*/ 2302461 h 3278506"/>
              <a:gd name="connsiteX3" fmla="*/ 4400428 w 4400428"/>
              <a:gd name="connsiteY3" fmla="*/ 3278506 h 3278506"/>
              <a:gd name="connsiteX4" fmla="*/ 1370 w 4400428"/>
              <a:gd name="connsiteY4" fmla="*/ 3278506 h 3278506"/>
              <a:gd name="connsiteX5" fmla="*/ 0 w 4400428"/>
              <a:gd name="connsiteY5" fmla="*/ 3170287 h 3278506"/>
              <a:gd name="connsiteX6" fmla="*/ 0 w 4400428"/>
              <a:gd name="connsiteY6" fmla="*/ 0 h 3278506"/>
              <a:gd name="connsiteX0" fmla="*/ 0 w 4400428"/>
              <a:gd name="connsiteY0" fmla="*/ 0 h 3278506"/>
              <a:gd name="connsiteX1" fmla="*/ 1023410 w 4400428"/>
              <a:gd name="connsiteY1" fmla="*/ 1033918 h 3278506"/>
              <a:gd name="connsiteX2" fmla="*/ 3150052 w 4400428"/>
              <a:gd name="connsiteY2" fmla="*/ 2302461 h 3278506"/>
              <a:gd name="connsiteX3" fmla="*/ 4400428 w 4400428"/>
              <a:gd name="connsiteY3" fmla="*/ 3278506 h 3278506"/>
              <a:gd name="connsiteX4" fmla="*/ 1370 w 4400428"/>
              <a:gd name="connsiteY4" fmla="*/ 3278506 h 3278506"/>
              <a:gd name="connsiteX5" fmla="*/ 0 w 4400428"/>
              <a:gd name="connsiteY5" fmla="*/ 3170287 h 3278506"/>
              <a:gd name="connsiteX6" fmla="*/ 0 w 4400428"/>
              <a:gd name="connsiteY6" fmla="*/ 0 h 3278506"/>
              <a:gd name="connsiteX0" fmla="*/ 0 w 4400428"/>
              <a:gd name="connsiteY0" fmla="*/ 0 h 3278506"/>
              <a:gd name="connsiteX1" fmla="*/ 1023410 w 4400428"/>
              <a:gd name="connsiteY1" fmla="*/ 1033918 h 3278506"/>
              <a:gd name="connsiteX2" fmla="*/ 3150052 w 4400428"/>
              <a:gd name="connsiteY2" fmla="*/ 2302461 h 3278506"/>
              <a:gd name="connsiteX3" fmla="*/ 4400428 w 4400428"/>
              <a:gd name="connsiteY3" fmla="*/ 3278506 h 3278506"/>
              <a:gd name="connsiteX4" fmla="*/ 1370 w 4400428"/>
              <a:gd name="connsiteY4" fmla="*/ 3278506 h 3278506"/>
              <a:gd name="connsiteX5" fmla="*/ 0 w 4400428"/>
              <a:gd name="connsiteY5" fmla="*/ 3170287 h 3278506"/>
              <a:gd name="connsiteX6" fmla="*/ 0 w 4400428"/>
              <a:gd name="connsiteY6" fmla="*/ 0 h 3278506"/>
              <a:gd name="connsiteX0" fmla="*/ 0 w 4400428"/>
              <a:gd name="connsiteY0" fmla="*/ 0 h 3278506"/>
              <a:gd name="connsiteX1" fmla="*/ 1023410 w 4400428"/>
              <a:gd name="connsiteY1" fmla="*/ 1033918 h 3278506"/>
              <a:gd name="connsiteX2" fmla="*/ 3150052 w 4400428"/>
              <a:gd name="connsiteY2" fmla="*/ 2302461 h 3278506"/>
              <a:gd name="connsiteX3" fmla="*/ 4400428 w 4400428"/>
              <a:gd name="connsiteY3" fmla="*/ 3278506 h 3278506"/>
              <a:gd name="connsiteX4" fmla="*/ 1370 w 4400428"/>
              <a:gd name="connsiteY4" fmla="*/ 3278506 h 3278506"/>
              <a:gd name="connsiteX5" fmla="*/ 0 w 4400428"/>
              <a:gd name="connsiteY5" fmla="*/ 3170287 h 3278506"/>
              <a:gd name="connsiteX6" fmla="*/ 0 w 4400428"/>
              <a:gd name="connsiteY6" fmla="*/ 0 h 3278506"/>
              <a:gd name="connsiteX0" fmla="*/ 0 w 4400428"/>
              <a:gd name="connsiteY0" fmla="*/ 0 h 3278506"/>
              <a:gd name="connsiteX1" fmla="*/ 1023410 w 4400428"/>
              <a:gd name="connsiteY1" fmla="*/ 1033918 h 3278506"/>
              <a:gd name="connsiteX2" fmla="*/ 3150052 w 4400428"/>
              <a:gd name="connsiteY2" fmla="*/ 2302461 h 3278506"/>
              <a:gd name="connsiteX3" fmla="*/ 4400428 w 4400428"/>
              <a:gd name="connsiteY3" fmla="*/ 3278506 h 3278506"/>
              <a:gd name="connsiteX4" fmla="*/ 1370 w 4400428"/>
              <a:gd name="connsiteY4" fmla="*/ 3278506 h 3278506"/>
              <a:gd name="connsiteX5" fmla="*/ 0 w 4400428"/>
              <a:gd name="connsiteY5" fmla="*/ 3170287 h 3278506"/>
              <a:gd name="connsiteX6" fmla="*/ 0 w 4400428"/>
              <a:gd name="connsiteY6" fmla="*/ 0 h 3278506"/>
              <a:gd name="connsiteX0" fmla="*/ 0 w 4400428"/>
              <a:gd name="connsiteY0" fmla="*/ 0 h 3278506"/>
              <a:gd name="connsiteX1" fmla="*/ 1023410 w 4400428"/>
              <a:gd name="connsiteY1" fmla="*/ 1033918 h 3278506"/>
              <a:gd name="connsiteX2" fmla="*/ 3150052 w 4400428"/>
              <a:gd name="connsiteY2" fmla="*/ 2302461 h 3278506"/>
              <a:gd name="connsiteX3" fmla="*/ 4400428 w 4400428"/>
              <a:gd name="connsiteY3" fmla="*/ 3278506 h 3278506"/>
              <a:gd name="connsiteX4" fmla="*/ 1370 w 4400428"/>
              <a:gd name="connsiteY4" fmla="*/ 3278506 h 3278506"/>
              <a:gd name="connsiteX5" fmla="*/ 0 w 4400428"/>
              <a:gd name="connsiteY5" fmla="*/ 3170287 h 3278506"/>
              <a:gd name="connsiteX6" fmla="*/ 0 w 4400428"/>
              <a:gd name="connsiteY6" fmla="*/ 0 h 3278506"/>
              <a:gd name="connsiteX0" fmla="*/ 0 w 4400428"/>
              <a:gd name="connsiteY0" fmla="*/ 0 h 3278506"/>
              <a:gd name="connsiteX1" fmla="*/ 1023410 w 4400428"/>
              <a:gd name="connsiteY1" fmla="*/ 1033918 h 3278506"/>
              <a:gd name="connsiteX2" fmla="*/ 3150052 w 4400428"/>
              <a:gd name="connsiteY2" fmla="*/ 2302461 h 3278506"/>
              <a:gd name="connsiteX3" fmla="*/ 4400428 w 4400428"/>
              <a:gd name="connsiteY3" fmla="*/ 3278506 h 3278506"/>
              <a:gd name="connsiteX4" fmla="*/ 1370 w 4400428"/>
              <a:gd name="connsiteY4" fmla="*/ 3278506 h 3278506"/>
              <a:gd name="connsiteX5" fmla="*/ 0 w 4400428"/>
              <a:gd name="connsiteY5" fmla="*/ 3170287 h 3278506"/>
              <a:gd name="connsiteX6" fmla="*/ 0 w 4400428"/>
              <a:gd name="connsiteY6" fmla="*/ 0 h 3278506"/>
              <a:gd name="connsiteX0" fmla="*/ 0 w 4400428"/>
              <a:gd name="connsiteY0" fmla="*/ 0 h 3278506"/>
              <a:gd name="connsiteX1" fmla="*/ 1023410 w 4400428"/>
              <a:gd name="connsiteY1" fmla="*/ 1033918 h 3278506"/>
              <a:gd name="connsiteX2" fmla="*/ 3150052 w 4400428"/>
              <a:gd name="connsiteY2" fmla="*/ 2302461 h 3278506"/>
              <a:gd name="connsiteX3" fmla="*/ 4400428 w 4400428"/>
              <a:gd name="connsiteY3" fmla="*/ 3278506 h 3278506"/>
              <a:gd name="connsiteX4" fmla="*/ 1370 w 4400428"/>
              <a:gd name="connsiteY4" fmla="*/ 3278506 h 3278506"/>
              <a:gd name="connsiteX5" fmla="*/ 0 w 4400428"/>
              <a:gd name="connsiteY5" fmla="*/ 3170287 h 3278506"/>
              <a:gd name="connsiteX6" fmla="*/ 0 w 4400428"/>
              <a:gd name="connsiteY6" fmla="*/ 0 h 3278506"/>
              <a:gd name="connsiteX0" fmla="*/ 0 w 4400428"/>
              <a:gd name="connsiteY0" fmla="*/ 0 h 3278506"/>
              <a:gd name="connsiteX1" fmla="*/ 1023410 w 4400428"/>
              <a:gd name="connsiteY1" fmla="*/ 1033918 h 3278506"/>
              <a:gd name="connsiteX2" fmla="*/ 3119417 w 4400428"/>
              <a:gd name="connsiteY2" fmla="*/ 2162246 h 3278506"/>
              <a:gd name="connsiteX3" fmla="*/ 4400428 w 4400428"/>
              <a:gd name="connsiteY3" fmla="*/ 3278506 h 3278506"/>
              <a:gd name="connsiteX4" fmla="*/ 1370 w 4400428"/>
              <a:gd name="connsiteY4" fmla="*/ 3278506 h 3278506"/>
              <a:gd name="connsiteX5" fmla="*/ 0 w 4400428"/>
              <a:gd name="connsiteY5" fmla="*/ 3170287 h 3278506"/>
              <a:gd name="connsiteX6" fmla="*/ 0 w 4400428"/>
              <a:gd name="connsiteY6" fmla="*/ 0 h 3278506"/>
              <a:gd name="connsiteX0" fmla="*/ 0 w 4400428"/>
              <a:gd name="connsiteY0" fmla="*/ 0 h 3278506"/>
              <a:gd name="connsiteX1" fmla="*/ 1023410 w 4400428"/>
              <a:gd name="connsiteY1" fmla="*/ 1033918 h 3278506"/>
              <a:gd name="connsiteX2" fmla="*/ 3119417 w 4400428"/>
              <a:gd name="connsiteY2" fmla="*/ 2162246 h 3278506"/>
              <a:gd name="connsiteX3" fmla="*/ 4400428 w 4400428"/>
              <a:gd name="connsiteY3" fmla="*/ 3278506 h 3278506"/>
              <a:gd name="connsiteX4" fmla="*/ 1370 w 4400428"/>
              <a:gd name="connsiteY4" fmla="*/ 3278506 h 3278506"/>
              <a:gd name="connsiteX5" fmla="*/ 0 w 4400428"/>
              <a:gd name="connsiteY5" fmla="*/ 3170287 h 3278506"/>
              <a:gd name="connsiteX6" fmla="*/ 0 w 4400428"/>
              <a:gd name="connsiteY6" fmla="*/ 0 h 3278506"/>
              <a:gd name="connsiteX0" fmla="*/ 0 w 4400428"/>
              <a:gd name="connsiteY0" fmla="*/ 0 h 3278506"/>
              <a:gd name="connsiteX1" fmla="*/ 1023410 w 4400428"/>
              <a:gd name="connsiteY1" fmla="*/ 1033918 h 3278506"/>
              <a:gd name="connsiteX2" fmla="*/ 3119417 w 4400428"/>
              <a:gd name="connsiteY2" fmla="*/ 2162246 h 3278506"/>
              <a:gd name="connsiteX3" fmla="*/ 4400428 w 4400428"/>
              <a:gd name="connsiteY3" fmla="*/ 3278506 h 3278506"/>
              <a:gd name="connsiteX4" fmla="*/ 1370 w 4400428"/>
              <a:gd name="connsiteY4" fmla="*/ 3278506 h 3278506"/>
              <a:gd name="connsiteX5" fmla="*/ 0 w 4400428"/>
              <a:gd name="connsiteY5" fmla="*/ 3170287 h 3278506"/>
              <a:gd name="connsiteX6" fmla="*/ 0 w 4400428"/>
              <a:gd name="connsiteY6" fmla="*/ 0 h 3278506"/>
              <a:gd name="connsiteX0" fmla="*/ 0 w 4400428"/>
              <a:gd name="connsiteY0" fmla="*/ 0 h 3278506"/>
              <a:gd name="connsiteX1" fmla="*/ 1023410 w 4400428"/>
              <a:gd name="connsiteY1" fmla="*/ 1033918 h 3278506"/>
              <a:gd name="connsiteX2" fmla="*/ 3119417 w 4400428"/>
              <a:gd name="connsiteY2" fmla="*/ 2162246 h 3278506"/>
              <a:gd name="connsiteX3" fmla="*/ 4400428 w 4400428"/>
              <a:gd name="connsiteY3" fmla="*/ 3278506 h 3278506"/>
              <a:gd name="connsiteX4" fmla="*/ 1370 w 4400428"/>
              <a:gd name="connsiteY4" fmla="*/ 3278506 h 3278506"/>
              <a:gd name="connsiteX5" fmla="*/ 0 w 4400428"/>
              <a:gd name="connsiteY5" fmla="*/ 3170287 h 3278506"/>
              <a:gd name="connsiteX6" fmla="*/ 0 w 4400428"/>
              <a:gd name="connsiteY6" fmla="*/ 0 h 3278506"/>
              <a:gd name="connsiteX0" fmla="*/ 0 w 4400428"/>
              <a:gd name="connsiteY0" fmla="*/ 0 h 3278506"/>
              <a:gd name="connsiteX1" fmla="*/ 1023410 w 4400428"/>
              <a:gd name="connsiteY1" fmla="*/ 1033918 h 3278506"/>
              <a:gd name="connsiteX2" fmla="*/ 3119417 w 4400428"/>
              <a:gd name="connsiteY2" fmla="*/ 2162246 h 3278506"/>
              <a:gd name="connsiteX3" fmla="*/ 4400428 w 4400428"/>
              <a:gd name="connsiteY3" fmla="*/ 3278506 h 3278506"/>
              <a:gd name="connsiteX4" fmla="*/ 1370 w 4400428"/>
              <a:gd name="connsiteY4" fmla="*/ 3278506 h 3278506"/>
              <a:gd name="connsiteX5" fmla="*/ 0 w 4400428"/>
              <a:gd name="connsiteY5" fmla="*/ 3170287 h 3278506"/>
              <a:gd name="connsiteX6" fmla="*/ 0 w 4400428"/>
              <a:gd name="connsiteY6" fmla="*/ 0 h 3278506"/>
              <a:gd name="connsiteX0" fmla="*/ 0 w 4400428"/>
              <a:gd name="connsiteY0" fmla="*/ 0 h 3278506"/>
              <a:gd name="connsiteX1" fmla="*/ 1023410 w 4400428"/>
              <a:gd name="connsiteY1" fmla="*/ 1033918 h 3278506"/>
              <a:gd name="connsiteX2" fmla="*/ 3119417 w 4400428"/>
              <a:gd name="connsiteY2" fmla="*/ 2162246 h 3278506"/>
              <a:gd name="connsiteX3" fmla="*/ 4400428 w 4400428"/>
              <a:gd name="connsiteY3" fmla="*/ 3278506 h 3278506"/>
              <a:gd name="connsiteX4" fmla="*/ 1370 w 4400428"/>
              <a:gd name="connsiteY4" fmla="*/ 3278506 h 3278506"/>
              <a:gd name="connsiteX5" fmla="*/ 0 w 4400428"/>
              <a:gd name="connsiteY5" fmla="*/ 3170287 h 3278506"/>
              <a:gd name="connsiteX6" fmla="*/ 0 w 4400428"/>
              <a:gd name="connsiteY6" fmla="*/ 0 h 3278506"/>
              <a:gd name="connsiteX0" fmla="*/ 0 w 4400428"/>
              <a:gd name="connsiteY0" fmla="*/ 0 h 3278506"/>
              <a:gd name="connsiteX1" fmla="*/ 1023410 w 4400428"/>
              <a:gd name="connsiteY1" fmla="*/ 1033918 h 3278506"/>
              <a:gd name="connsiteX2" fmla="*/ 3119417 w 4400428"/>
              <a:gd name="connsiteY2" fmla="*/ 2162246 h 3278506"/>
              <a:gd name="connsiteX3" fmla="*/ 4400428 w 4400428"/>
              <a:gd name="connsiteY3" fmla="*/ 3278506 h 3278506"/>
              <a:gd name="connsiteX4" fmla="*/ 1370 w 4400428"/>
              <a:gd name="connsiteY4" fmla="*/ 3278506 h 3278506"/>
              <a:gd name="connsiteX5" fmla="*/ 0 w 4400428"/>
              <a:gd name="connsiteY5" fmla="*/ 3170287 h 3278506"/>
              <a:gd name="connsiteX6" fmla="*/ 0 w 4400428"/>
              <a:gd name="connsiteY6" fmla="*/ 0 h 3278506"/>
              <a:gd name="connsiteX0" fmla="*/ 0 w 4400428"/>
              <a:gd name="connsiteY0" fmla="*/ 95512 h 3374018"/>
              <a:gd name="connsiteX1" fmla="*/ 1023410 w 4400428"/>
              <a:gd name="connsiteY1" fmla="*/ 1129430 h 3374018"/>
              <a:gd name="connsiteX2" fmla="*/ 3119417 w 4400428"/>
              <a:gd name="connsiteY2" fmla="*/ 2257758 h 3374018"/>
              <a:gd name="connsiteX3" fmla="*/ 4400428 w 4400428"/>
              <a:gd name="connsiteY3" fmla="*/ 3374018 h 3374018"/>
              <a:gd name="connsiteX4" fmla="*/ 1370 w 4400428"/>
              <a:gd name="connsiteY4" fmla="*/ 3374018 h 3374018"/>
              <a:gd name="connsiteX5" fmla="*/ 0 w 4400428"/>
              <a:gd name="connsiteY5" fmla="*/ 3265799 h 3374018"/>
              <a:gd name="connsiteX6" fmla="*/ 0 w 4400428"/>
              <a:gd name="connsiteY6" fmla="*/ 95512 h 3374018"/>
              <a:gd name="connsiteX0" fmla="*/ 0 w 4400428"/>
              <a:gd name="connsiteY0" fmla="*/ 109706 h 3388212"/>
              <a:gd name="connsiteX1" fmla="*/ 1023410 w 4400428"/>
              <a:gd name="connsiteY1" fmla="*/ 1143624 h 3388212"/>
              <a:gd name="connsiteX2" fmla="*/ 3119417 w 4400428"/>
              <a:gd name="connsiteY2" fmla="*/ 2271952 h 3388212"/>
              <a:gd name="connsiteX3" fmla="*/ 4400428 w 4400428"/>
              <a:gd name="connsiteY3" fmla="*/ 3388212 h 3388212"/>
              <a:gd name="connsiteX4" fmla="*/ 1370 w 4400428"/>
              <a:gd name="connsiteY4" fmla="*/ 3388212 h 3388212"/>
              <a:gd name="connsiteX5" fmla="*/ 0 w 4400428"/>
              <a:gd name="connsiteY5" fmla="*/ 3279993 h 3388212"/>
              <a:gd name="connsiteX6" fmla="*/ 0 w 4400428"/>
              <a:gd name="connsiteY6" fmla="*/ 109706 h 3388212"/>
              <a:gd name="connsiteX0" fmla="*/ 0 w 4400428"/>
              <a:gd name="connsiteY0" fmla="*/ 81215 h 3359721"/>
              <a:gd name="connsiteX1" fmla="*/ 1023410 w 4400428"/>
              <a:gd name="connsiteY1" fmla="*/ 1115133 h 3359721"/>
              <a:gd name="connsiteX2" fmla="*/ 3119417 w 4400428"/>
              <a:gd name="connsiteY2" fmla="*/ 2243461 h 3359721"/>
              <a:gd name="connsiteX3" fmla="*/ 4400428 w 4400428"/>
              <a:gd name="connsiteY3" fmla="*/ 3359721 h 3359721"/>
              <a:gd name="connsiteX4" fmla="*/ 1370 w 4400428"/>
              <a:gd name="connsiteY4" fmla="*/ 3359721 h 3359721"/>
              <a:gd name="connsiteX5" fmla="*/ 0 w 4400428"/>
              <a:gd name="connsiteY5" fmla="*/ 3251502 h 3359721"/>
              <a:gd name="connsiteX6" fmla="*/ 0 w 4400428"/>
              <a:gd name="connsiteY6" fmla="*/ 81215 h 3359721"/>
              <a:gd name="connsiteX0" fmla="*/ 0 w 4400428"/>
              <a:gd name="connsiteY0" fmla="*/ 80741 h 3359247"/>
              <a:gd name="connsiteX1" fmla="*/ 1023410 w 4400428"/>
              <a:gd name="connsiteY1" fmla="*/ 1114659 h 3359247"/>
              <a:gd name="connsiteX2" fmla="*/ 3119417 w 4400428"/>
              <a:gd name="connsiteY2" fmla="*/ 2242987 h 3359247"/>
              <a:gd name="connsiteX3" fmla="*/ 4400428 w 4400428"/>
              <a:gd name="connsiteY3" fmla="*/ 3359247 h 3359247"/>
              <a:gd name="connsiteX4" fmla="*/ 1370 w 4400428"/>
              <a:gd name="connsiteY4" fmla="*/ 3359247 h 3359247"/>
              <a:gd name="connsiteX5" fmla="*/ 0 w 4400428"/>
              <a:gd name="connsiteY5" fmla="*/ 3251028 h 3359247"/>
              <a:gd name="connsiteX6" fmla="*/ 0 w 4400428"/>
              <a:gd name="connsiteY6" fmla="*/ 80741 h 3359247"/>
              <a:gd name="connsiteX0" fmla="*/ 0 w 4400428"/>
              <a:gd name="connsiteY0" fmla="*/ 0 h 3278506"/>
              <a:gd name="connsiteX1" fmla="*/ 1023410 w 4400428"/>
              <a:gd name="connsiteY1" fmla="*/ 1033918 h 3278506"/>
              <a:gd name="connsiteX2" fmla="*/ 3119417 w 4400428"/>
              <a:gd name="connsiteY2" fmla="*/ 2162246 h 3278506"/>
              <a:gd name="connsiteX3" fmla="*/ 4400428 w 4400428"/>
              <a:gd name="connsiteY3" fmla="*/ 3278506 h 3278506"/>
              <a:gd name="connsiteX4" fmla="*/ 1370 w 4400428"/>
              <a:gd name="connsiteY4" fmla="*/ 3278506 h 3278506"/>
              <a:gd name="connsiteX5" fmla="*/ 0 w 4400428"/>
              <a:gd name="connsiteY5" fmla="*/ 3170287 h 3278506"/>
              <a:gd name="connsiteX6" fmla="*/ 0 w 4400428"/>
              <a:gd name="connsiteY6" fmla="*/ 0 h 3278506"/>
              <a:gd name="connsiteX0" fmla="*/ 0 w 4400428"/>
              <a:gd name="connsiteY0" fmla="*/ 0 h 3278506"/>
              <a:gd name="connsiteX1" fmla="*/ 1023410 w 4400428"/>
              <a:gd name="connsiteY1" fmla="*/ 1033918 h 3278506"/>
              <a:gd name="connsiteX2" fmla="*/ 3119417 w 4400428"/>
              <a:gd name="connsiteY2" fmla="*/ 2162246 h 3278506"/>
              <a:gd name="connsiteX3" fmla="*/ 4400428 w 4400428"/>
              <a:gd name="connsiteY3" fmla="*/ 3278506 h 3278506"/>
              <a:gd name="connsiteX4" fmla="*/ 1370 w 4400428"/>
              <a:gd name="connsiteY4" fmla="*/ 3278506 h 3278506"/>
              <a:gd name="connsiteX5" fmla="*/ 0 w 4400428"/>
              <a:gd name="connsiteY5" fmla="*/ 3170287 h 3278506"/>
              <a:gd name="connsiteX6" fmla="*/ 0 w 4400428"/>
              <a:gd name="connsiteY6" fmla="*/ 0 h 3278506"/>
              <a:gd name="connsiteX0" fmla="*/ 0 w 4400428"/>
              <a:gd name="connsiteY0" fmla="*/ 0 h 3278506"/>
              <a:gd name="connsiteX1" fmla="*/ 1023410 w 4400428"/>
              <a:gd name="connsiteY1" fmla="*/ 1033918 h 3278506"/>
              <a:gd name="connsiteX2" fmla="*/ 3119417 w 4400428"/>
              <a:gd name="connsiteY2" fmla="*/ 2162246 h 3278506"/>
              <a:gd name="connsiteX3" fmla="*/ 4400428 w 4400428"/>
              <a:gd name="connsiteY3" fmla="*/ 3278506 h 3278506"/>
              <a:gd name="connsiteX4" fmla="*/ 1370 w 4400428"/>
              <a:gd name="connsiteY4" fmla="*/ 3278506 h 3278506"/>
              <a:gd name="connsiteX5" fmla="*/ 0 w 4400428"/>
              <a:gd name="connsiteY5" fmla="*/ 3170287 h 3278506"/>
              <a:gd name="connsiteX6" fmla="*/ 0 w 4400428"/>
              <a:gd name="connsiteY6" fmla="*/ 0 h 3278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0428" h="3278506">
                <a:moveTo>
                  <a:pt x="0" y="0"/>
                </a:moveTo>
                <a:cubicBezTo>
                  <a:pt x="115815" y="246882"/>
                  <a:pt x="686095" y="160538"/>
                  <a:pt x="1023410" y="1033918"/>
                </a:cubicBezTo>
                <a:cubicBezTo>
                  <a:pt x="1360725" y="1907298"/>
                  <a:pt x="2481701" y="1281505"/>
                  <a:pt x="3119417" y="2162246"/>
                </a:cubicBezTo>
                <a:cubicBezTo>
                  <a:pt x="3757133" y="3042987"/>
                  <a:pt x="4014271" y="2821306"/>
                  <a:pt x="4400428" y="3278506"/>
                </a:cubicBezTo>
                <a:lnTo>
                  <a:pt x="1370" y="3278506"/>
                </a:lnTo>
                <a:cubicBezTo>
                  <a:pt x="913" y="3242433"/>
                  <a:pt x="457" y="3206360"/>
                  <a:pt x="0" y="3170287"/>
                </a:cubicBez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00416A"/>
              </a:gs>
              <a:gs pos="85000">
                <a:srgbClr val="E4E5E6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99" name="任意多边形: 形状 98">
            <a:extLst>
              <a:ext uri="{FF2B5EF4-FFF2-40B4-BE49-F238E27FC236}">
                <a16:creationId xmlns:a16="http://schemas.microsoft.com/office/drawing/2014/main" id="{C82B705D-7143-4E32-B2FD-9D5EEE51641C}"/>
              </a:ext>
            </a:extLst>
          </p:cNvPr>
          <p:cNvSpPr/>
          <p:nvPr userDrawn="1"/>
        </p:nvSpPr>
        <p:spPr>
          <a:xfrm rot="11550807">
            <a:off x="2066868" y="-3521665"/>
            <a:ext cx="12344853" cy="9197440"/>
          </a:xfrm>
          <a:custGeom>
            <a:avLst/>
            <a:gdLst>
              <a:gd name="connsiteX0" fmla="*/ 0 w 4400428"/>
              <a:gd name="connsiteY0" fmla="*/ 0 h 3278506"/>
              <a:gd name="connsiteX1" fmla="*/ 4400428 w 4400428"/>
              <a:gd name="connsiteY1" fmla="*/ 3278506 h 3278506"/>
              <a:gd name="connsiteX2" fmla="*/ 1370 w 4400428"/>
              <a:gd name="connsiteY2" fmla="*/ 3278506 h 3278506"/>
              <a:gd name="connsiteX3" fmla="*/ 0 w 4400428"/>
              <a:gd name="connsiteY3" fmla="*/ 3170287 h 3278506"/>
              <a:gd name="connsiteX4" fmla="*/ 0 w 4400428"/>
              <a:gd name="connsiteY4" fmla="*/ 0 h 3278506"/>
              <a:gd name="connsiteX0" fmla="*/ 0 w 4400428"/>
              <a:gd name="connsiteY0" fmla="*/ 0 h 3278506"/>
              <a:gd name="connsiteX1" fmla="*/ 870233 w 4400428"/>
              <a:gd name="connsiteY1" fmla="*/ 1287781 h 3278506"/>
              <a:gd name="connsiteX2" fmla="*/ 4400428 w 4400428"/>
              <a:gd name="connsiteY2" fmla="*/ 3278506 h 3278506"/>
              <a:gd name="connsiteX3" fmla="*/ 1370 w 4400428"/>
              <a:gd name="connsiteY3" fmla="*/ 3278506 h 3278506"/>
              <a:gd name="connsiteX4" fmla="*/ 0 w 4400428"/>
              <a:gd name="connsiteY4" fmla="*/ 3170287 h 3278506"/>
              <a:gd name="connsiteX5" fmla="*/ 0 w 4400428"/>
              <a:gd name="connsiteY5" fmla="*/ 0 h 3278506"/>
              <a:gd name="connsiteX0" fmla="*/ 0 w 4400428"/>
              <a:gd name="connsiteY0" fmla="*/ 0 h 3278506"/>
              <a:gd name="connsiteX1" fmla="*/ 870233 w 4400428"/>
              <a:gd name="connsiteY1" fmla="*/ 1287781 h 3278506"/>
              <a:gd name="connsiteX2" fmla="*/ 3241958 w 4400428"/>
              <a:gd name="connsiteY2" fmla="*/ 1906906 h 3278506"/>
              <a:gd name="connsiteX3" fmla="*/ 4400428 w 4400428"/>
              <a:gd name="connsiteY3" fmla="*/ 3278506 h 3278506"/>
              <a:gd name="connsiteX4" fmla="*/ 1370 w 4400428"/>
              <a:gd name="connsiteY4" fmla="*/ 3278506 h 3278506"/>
              <a:gd name="connsiteX5" fmla="*/ 0 w 4400428"/>
              <a:gd name="connsiteY5" fmla="*/ 3170287 h 3278506"/>
              <a:gd name="connsiteX6" fmla="*/ 0 w 4400428"/>
              <a:gd name="connsiteY6" fmla="*/ 0 h 3278506"/>
              <a:gd name="connsiteX0" fmla="*/ 0 w 4400428"/>
              <a:gd name="connsiteY0" fmla="*/ 0 h 3278506"/>
              <a:gd name="connsiteX1" fmla="*/ 870233 w 4400428"/>
              <a:gd name="connsiteY1" fmla="*/ 1287781 h 3278506"/>
              <a:gd name="connsiteX2" fmla="*/ 3241958 w 4400428"/>
              <a:gd name="connsiteY2" fmla="*/ 1906906 h 3278506"/>
              <a:gd name="connsiteX3" fmla="*/ 4400428 w 4400428"/>
              <a:gd name="connsiteY3" fmla="*/ 3278506 h 3278506"/>
              <a:gd name="connsiteX4" fmla="*/ 1370 w 4400428"/>
              <a:gd name="connsiteY4" fmla="*/ 3278506 h 3278506"/>
              <a:gd name="connsiteX5" fmla="*/ 0 w 4400428"/>
              <a:gd name="connsiteY5" fmla="*/ 3170287 h 3278506"/>
              <a:gd name="connsiteX6" fmla="*/ 0 w 4400428"/>
              <a:gd name="connsiteY6" fmla="*/ 0 h 3278506"/>
              <a:gd name="connsiteX0" fmla="*/ 0 w 4400428"/>
              <a:gd name="connsiteY0" fmla="*/ 0 h 3278506"/>
              <a:gd name="connsiteX1" fmla="*/ 870233 w 4400428"/>
              <a:gd name="connsiteY1" fmla="*/ 1287781 h 3278506"/>
              <a:gd name="connsiteX2" fmla="*/ 3241958 w 4400428"/>
              <a:gd name="connsiteY2" fmla="*/ 1906906 h 3278506"/>
              <a:gd name="connsiteX3" fmla="*/ 4400428 w 4400428"/>
              <a:gd name="connsiteY3" fmla="*/ 3278506 h 3278506"/>
              <a:gd name="connsiteX4" fmla="*/ 1370 w 4400428"/>
              <a:gd name="connsiteY4" fmla="*/ 3278506 h 3278506"/>
              <a:gd name="connsiteX5" fmla="*/ 0 w 4400428"/>
              <a:gd name="connsiteY5" fmla="*/ 3170287 h 3278506"/>
              <a:gd name="connsiteX6" fmla="*/ 0 w 4400428"/>
              <a:gd name="connsiteY6" fmla="*/ 0 h 3278506"/>
              <a:gd name="connsiteX0" fmla="*/ 0 w 4400428"/>
              <a:gd name="connsiteY0" fmla="*/ 0 h 3278506"/>
              <a:gd name="connsiteX1" fmla="*/ 870233 w 4400428"/>
              <a:gd name="connsiteY1" fmla="*/ 1287781 h 3278506"/>
              <a:gd name="connsiteX2" fmla="*/ 3241958 w 4400428"/>
              <a:gd name="connsiteY2" fmla="*/ 1906906 h 3278506"/>
              <a:gd name="connsiteX3" fmla="*/ 4400428 w 4400428"/>
              <a:gd name="connsiteY3" fmla="*/ 3278506 h 3278506"/>
              <a:gd name="connsiteX4" fmla="*/ 1370 w 4400428"/>
              <a:gd name="connsiteY4" fmla="*/ 3278506 h 3278506"/>
              <a:gd name="connsiteX5" fmla="*/ 0 w 4400428"/>
              <a:gd name="connsiteY5" fmla="*/ 3170287 h 3278506"/>
              <a:gd name="connsiteX6" fmla="*/ 0 w 4400428"/>
              <a:gd name="connsiteY6" fmla="*/ 0 h 3278506"/>
              <a:gd name="connsiteX0" fmla="*/ 0 w 4400428"/>
              <a:gd name="connsiteY0" fmla="*/ 0 h 3278506"/>
              <a:gd name="connsiteX1" fmla="*/ 870233 w 4400428"/>
              <a:gd name="connsiteY1" fmla="*/ 1287781 h 3278506"/>
              <a:gd name="connsiteX2" fmla="*/ 3241958 w 4400428"/>
              <a:gd name="connsiteY2" fmla="*/ 1906906 h 3278506"/>
              <a:gd name="connsiteX3" fmla="*/ 4400428 w 4400428"/>
              <a:gd name="connsiteY3" fmla="*/ 3278506 h 3278506"/>
              <a:gd name="connsiteX4" fmla="*/ 1370 w 4400428"/>
              <a:gd name="connsiteY4" fmla="*/ 3278506 h 3278506"/>
              <a:gd name="connsiteX5" fmla="*/ 0 w 4400428"/>
              <a:gd name="connsiteY5" fmla="*/ 3170287 h 3278506"/>
              <a:gd name="connsiteX6" fmla="*/ 0 w 4400428"/>
              <a:gd name="connsiteY6" fmla="*/ 0 h 3278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0428" h="3278506">
                <a:moveTo>
                  <a:pt x="0" y="0"/>
                </a:moveTo>
                <a:cubicBezTo>
                  <a:pt x="398028" y="286385"/>
                  <a:pt x="-37817" y="655956"/>
                  <a:pt x="870233" y="1287781"/>
                </a:cubicBezTo>
                <a:cubicBezTo>
                  <a:pt x="1778283" y="1919606"/>
                  <a:pt x="2619658" y="1560831"/>
                  <a:pt x="3241958" y="1906906"/>
                </a:cubicBezTo>
                <a:cubicBezTo>
                  <a:pt x="3999590" y="2459356"/>
                  <a:pt x="4014271" y="2821306"/>
                  <a:pt x="4400428" y="3278506"/>
                </a:cubicBezTo>
                <a:lnTo>
                  <a:pt x="1370" y="3278506"/>
                </a:lnTo>
                <a:cubicBezTo>
                  <a:pt x="913" y="3242433"/>
                  <a:pt x="457" y="3206360"/>
                  <a:pt x="0" y="3170287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21000">
                <a:srgbClr val="00416A"/>
              </a:gs>
              <a:gs pos="92000">
                <a:srgbClr val="E4E5E6"/>
              </a:gs>
            </a:gsLst>
            <a:path path="circle">
              <a:fillToRect l="100000" t="100000"/>
            </a:path>
          </a:gradFill>
          <a:ln>
            <a:noFill/>
          </a:ln>
          <a:effectLst>
            <a:outerShdw blurRad="279400" dist="38100" dir="2700000" algn="tl" rotWithShape="0">
              <a:prstClr val="black">
                <a:alpha val="6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91" name="任意多边形: 形状 90">
            <a:extLst>
              <a:ext uri="{FF2B5EF4-FFF2-40B4-BE49-F238E27FC236}">
                <a16:creationId xmlns:a16="http://schemas.microsoft.com/office/drawing/2014/main" id="{79F56995-CB14-424B-8DCA-FB54A50F20B1}"/>
              </a:ext>
            </a:extLst>
          </p:cNvPr>
          <p:cNvSpPr/>
          <p:nvPr userDrawn="1"/>
        </p:nvSpPr>
        <p:spPr>
          <a:xfrm rot="19408483">
            <a:off x="437914" y="1180879"/>
            <a:ext cx="11721776" cy="9063537"/>
          </a:xfrm>
          <a:custGeom>
            <a:avLst/>
            <a:gdLst>
              <a:gd name="connsiteX0" fmla="*/ 0 w 4400428"/>
              <a:gd name="connsiteY0" fmla="*/ 0 h 3278506"/>
              <a:gd name="connsiteX1" fmla="*/ 4400428 w 4400428"/>
              <a:gd name="connsiteY1" fmla="*/ 3278506 h 3278506"/>
              <a:gd name="connsiteX2" fmla="*/ 1370 w 4400428"/>
              <a:gd name="connsiteY2" fmla="*/ 3278506 h 3278506"/>
              <a:gd name="connsiteX3" fmla="*/ 0 w 4400428"/>
              <a:gd name="connsiteY3" fmla="*/ 3170287 h 3278506"/>
              <a:gd name="connsiteX4" fmla="*/ 0 w 4400428"/>
              <a:gd name="connsiteY4" fmla="*/ 0 h 3278506"/>
              <a:gd name="connsiteX0" fmla="*/ 0 w 4400428"/>
              <a:gd name="connsiteY0" fmla="*/ 0 h 3278506"/>
              <a:gd name="connsiteX1" fmla="*/ 870233 w 4400428"/>
              <a:gd name="connsiteY1" fmla="*/ 1287781 h 3278506"/>
              <a:gd name="connsiteX2" fmla="*/ 4400428 w 4400428"/>
              <a:gd name="connsiteY2" fmla="*/ 3278506 h 3278506"/>
              <a:gd name="connsiteX3" fmla="*/ 1370 w 4400428"/>
              <a:gd name="connsiteY3" fmla="*/ 3278506 h 3278506"/>
              <a:gd name="connsiteX4" fmla="*/ 0 w 4400428"/>
              <a:gd name="connsiteY4" fmla="*/ 3170287 h 3278506"/>
              <a:gd name="connsiteX5" fmla="*/ 0 w 4400428"/>
              <a:gd name="connsiteY5" fmla="*/ 0 h 3278506"/>
              <a:gd name="connsiteX0" fmla="*/ 0 w 4400428"/>
              <a:gd name="connsiteY0" fmla="*/ 0 h 3278506"/>
              <a:gd name="connsiteX1" fmla="*/ 870233 w 4400428"/>
              <a:gd name="connsiteY1" fmla="*/ 1287781 h 3278506"/>
              <a:gd name="connsiteX2" fmla="*/ 3241958 w 4400428"/>
              <a:gd name="connsiteY2" fmla="*/ 1906906 h 3278506"/>
              <a:gd name="connsiteX3" fmla="*/ 4400428 w 4400428"/>
              <a:gd name="connsiteY3" fmla="*/ 3278506 h 3278506"/>
              <a:gd name="connsiteX4" fmla="*/ 1370 w 4400428"/>
              <a:gd name="connsiteY4" fmla="*/ 3278506 h 3278506"/>
              <a:gd name="connsiteX5" fmla="*/ 0 w 4400428"/>
              <a:gd name="connsiteY5" fmla="*/ 3170287 h 3278506"/>
              <a:gd name="connsiteX6" fmla="*/ 0 w 4400428"/>
              <a:gd name="connsiteY6" fmla="*/ 0 h 3278506"/>
              <a:gd name="connsiteX0" fmla="*/ 0 w 4400428"/>
              <a:gd name="connsiteY0" fmla="*/ 0 h 3278506"/>
              <a:gd name="connsiteX1" fmla="*/ 870233 w 4400428"/>
              <a:gd name="connsiteY1" fmla="*/ 1287781 h 3278506"/>
              <a:gd name="connsiteX2" fmla="*/ 3241958 w 4400428"/>
              <a:gd name="connsiteY2" fmla="*/ 1906906 h 3278506"/>
              <a:gd name="connsiteX3" fmla="*/ 4400428 w 4400428"/>
              <a:gd name="connsiteY3" fmla="*/ 3278506 h 3278506"/>
              <a:gd name="connsiteX4" fmla="*/ 1370 w 4400428"/>
              <a:gd name="connsiteY4" fmla="*/ 3278506 h 3278506"/>
              <a:gd name="connsiteX5" fmla="*/ 0 w 4400428"/>
              <a:gd name="connsiteY5" fmla="*/ 3170287 h 3278506"/>
              <a:gd name="connsiteX6" fmla="*/ 0 w 4400428"/>
              <a:gd name="connsiteY6" fmla="*/ 0 h 3278506"/>
              <a:gd name="connsiteX0" fmla="*/ 0 w 4400428"/>
              <a:gd name="connsiteY0" fmla="*/ 0 h 3278506"/>
              <a:gd name="connsiteX1" fmla="*/ 870233 w 4400428"/>
              <a:gd name="connsiteY1" fmla="*/ 1287781 h 3278506"/>
              <a:gd name="connsiteX2" fmla="*/ 3241958 w 4400428"/>
              <a:gd name="connsiteY2" fmla="*/ 1906906 h 3278506"/>
              <a:gd name="connsiteX3" fmla="*/ 4400428 w 4400428"/>
              <a:gd name="connsiteY3" fmla="*/ 3278506 h 3278506"/>
              <a:gd name="connsiteX4" fmla="*/ 1370 w 4400428"/>
              <a:gd name="connsiteY4" fmla="*/ 3278506 h 3278506"/>
              <a:gd name="connsiteX5" fmla="*/ 0 w 4400428"/>
              <a:gd name="connsiteY5" fmla="*/ 3170287 h 3278506"/>
              <a:gd name="connsiteX6" fmla="*/ 0 w 4400428"/>
              <a:gd name="connsiteY6" fmla="*/ 0 h 3278506"/>
              <a:gd name="connsiteX0" fmla="*/ 0 w 4400428"/>
              <a:gd name="connsiteY0" fmla="*/ 0 h 3278506"/>
              <a:gd name="connsiteX1" fmla="*/ 870233 w 4400428"/>
              <a:gd name="connsiteY1" fmla="*/ 1287781 h 3278506"/>
              <a:gd name="connsiteX2" fmla="*/ 3241958 w 4400428"/>
              <a:gd name="connsiteY2" fmla="*/ 1906906 h 3278506"/>
              <a:gd name="connsiteX3" fmla="*/ 4400428 w 4400428"/>
              <a:gd name="connsiteY3" fmla="*/ 3278506 h 3278506"/>
              <a:gd name="connsiteX4" fmla="*/ 1370 w 4400428"/>
              <a:gd name="connsiteY4" fmla="*/ 3278506 h 3278506"/>
              <a:gd name="connsiteX5" fmla="*/ 0 w 4400428"/>
              <a:gd name="connsiteY5" fmla="*/ 3170287 h 3278506"/>
              <a:gd name="connsiteX6" fmla="*/ 0 w 4400428"/>
              <a:gd name="connsiteY6" fmla="*/ 0 h 3278506"/>
              <a:gd name="connsiteX0" fmla="*/ 0 w 4400428"/>
              <a:gd name="connsiteY0" fmla="*/ 0 h 3278506"/>
              <a:gd name="connsiteX1" fmla="*/ 1023410 w 4400428"/>
              <a:gd name="connsiteY1" fmla="*/ 1033918 h 3278506"/>
              <a:gd name="connsiteX2" fmla="*/ 3241958 w 4400428"/>
              <a:gd name="connsiteY2" fmla="*/ 1906906 h 3278506"/>
              <a:gd name="connsiteX3" fmla="*/ 4400428 w 4400428"/>
              <a:gd name="connsiteY3" fmla="*/ 3278506 h 3278506"/>
              <a:gd name="connsiteX4" fmla="*/ 1370 w 4400428"/>
              <a:gd name="connsiteY4" fmla="*/ 3278506 h 3278506"/>
              <a:gd name="connsiteX5" fmla="*/ 0 w 4400428"/>
              <a:gd name="connsiteY5" fmla="*/ 3170287 h 3278506"/>
              <a:gd name="connsiteX6" fmla="*/ 0 w 4400428"/>
              <a:gd name="connsiteY6" fmla="*/ 0 h 3278506"/>
              <a:gd name="connsiteX0" fmla="*/ 0 w 4400428"/>
              <a:gd name="connsiteY0" fmla="*/ 0 h 3278506"/>
              <a:gd name="connsiteX1" fmla="*/ 1023410 w 4400428"/>
              <a:gd name="connsiteY1" fmla="*/ 1033918 h 3278506"/>
              <a:gd name="connsiteX2" fmla="*/ 3150052 w 4400428"/>
              <a:gd name="connsiteY2" fmla="*/ 2302461 h 3278506"/>
              <a:gd name="connsiteX3" fmla="*/ 4400428 w 4400428"/>
              <a:gd name="connsiteY3" fmla="*/ 3278506 h 3278506"/>
              <a:gd name="connsiteX4" fmla="*/ 1370 w 4400428"/>
              <a:gd name="connsiteY4" fmla="*/ 3278506 h 3278506"/>
              <a:gd name="connsiteX5" fmla="*/ 0 w 4400428"/>
              <a:gd name="connsiteY5" fmla="*/ 3170287 h 3278506"/>
              <a:gd name="connsiteX6" fmla="*/ 0 w 4400428"/>
              <a:gd name="connsiteY6" fmla="*/ 0 h 3278506"/>
              <a:gd name="connsiteX0" fmla="*/ 0 w 4400428"/>
              <a:gd name="connsiteY0" fmla="*/ 0 h 3278506"/>
              <a:gd name="connsiteX1" fmla="*/ 1023410 w 4400428"/>
              <a:gd name="connsiteY1" fmla="*/ 1033918 h 3278506"/>
              <a:gd name="connsiteX2" fmla="*/ 3150052 w 4400428"/>
              <a:gd name="connsiteY2" fmla="*/ 2302461 h 3278506"/>
              <a:gd name="connsiteX3" fmla="*/ 4400428 w 4400428"/>
              <a:gd name="connsiteY3" fmla="*/ 3278506 h 3278506"/>
              <a:gd name="connsiteX4" fmla="*/ 1370 w 4400428"/>
              <a:gd name="connsiteY4" fmla="*/ 3278506 h 3278506"/>
              <a:gd name="connsiteX5" fmla="*/ 0 w 4400428"/>
              <a:gd name="connsiteY5" fmla="*/ 3170287 h 3278506"/>
              <a:gd name="connsiteX6" fmla="*/ 0 w 4400428"/>
              <a:gd name="connsiteY6" fmla="*/ 0 h 3278506"/>
              <a:gd name="connsiteX0" fmla="*/ 0 w 4400428"/>
              <a:gd name="connsiteY0" fmla="*/ 0 h 3278506"/>
              <a:gd name="connsiteX1" fmla="*/ 1023410 w 4400428"/>
              <a:gd name="connsiteY1" fmla="*/ 1033918 h 3278506"/>
              <a:gd name="connsiteX2" fmla="*/ 3150052 w 4400428"/>
              <a:gd name="connsiteY2" fmla="*/ 2302461 h 3278506"/>
              <a:gd name="connsiteX3" fmla="*/ 4400428 w 4400428"/>
              <a:gd name="connsiteY3" fmla="*/ 3278506 h 3278506"/>
              <a:gd name="connsiteX4" fmla="*/ 1370 w 4400428"/>
              <a:gd name="connsiteY4" fmla="*/ 3278506 h 3278506"/>
              <a:gd name="connsiteX5" fmla="*/ 0 w 4400428"/>
              <a:gd name="connsiteY5" fmla="*/ 3170287 h 3278506"/>
              <a:gd name="connsiteX6" fmla="*/ 0 w 4400428"/>
              <a:gd name="connsiteY6" fmla="*/ 0 h 3278506"/>
              <a:gd name="connsiteX0" fmla="*/ 0 w 4400428"/>
              <a:gd name="connsiteY0" fmla="*/ 0 h 3278506"/>
              <a:gd name="connsiteX1" fmla="*/ 1023410 w 4400428"/>
              <a:gd name="connsiteY1" fmla="*/ 1033918 h 3278506"/>
              <a:gd name="connsiteX2" fmla="*/ 3150052 w 4400428"/>
              <a:gd name="connsiteY2" fmla="*/ 2302461 h 3278506"/>
              <a:gd name="connsiteX3" fmla="*/ 4400428 w 4400428"/>
              <a:gd name="connsiteY3" fmla="*/ 3278506 h 3278506"/>
              <a:gd name="connsiteX4" fmla="*/ 1370 w 4400428"/>
              <a:gd name="connsiteY4" fmla="*/ 3278506 h 3278506"/>
              <a:gd name="connsiteX5" fmla="*/ 0 w 4400428"/>
              <a:gd name="connsiteY5" fmla="*/ 3170287 h 3278506"/>
              <a:gd name="connsiteX6" fmla="*/ 0 w 4400428"/>
              <a:gd name="connsiteY6" fmla="*/ 0 h 3278506"/>
              <a:gd name="connsiteX0" fmla="*/ 0 w 4400428"/>
              <a:gd name="connsiteY0" fmla="*/ 0 h 3278506"/>
              <a:gd name="connsiteX1" fmla="*/ 1023410 w 4400428"/>
              <a:gd name="connsiteY1" fmla="*/ 1033918 h 3278506"/>
              <a:gd name="connsiteX2" fmla="*/ 3150052 w 4400428"/>
              <a:gd name="connsiteY2" fmla="*/ 2302461 h 3278506"/>
              <a:gd name="connsiteX3" fmla="*/ 4400428 w 4400428"/>
              <a:gd name="connsiteY3" fmla="*/ 3278506 h 3278506"/>
              <a:gd name="connsiteX4" fmla="*/ 1370 w 4400428"/>
              <a:gd name="connsiteY4" fmla="*/ 3278506 h 3278506"/>
              <a:gd name="connsiteX5" fmla="*/ 0 w 4400428"/>
              <a:gd name="connsiteY5" fmla="*/ 3170287 h 3278506"/>
              <a:gd name="connsiteX6" fmla="*/ 0 w 4400428"/>
              <a:gd name="connsiteY6" fmla="*/ 0 h 3278506"/>
              <a:gd name="connsiteX0" fmla="*/ 0 w 4400428"/>
              <a:gd name="connsiteY0" fmla="*/ 0 h 3278506"/>
              <a:gd name="connsiteX1" fmla="*/ 1023410 w 4400428"/>
              <a:gd name="connsiteY1" fmla="*/ 1033918 h 3278506"/>
              <a:gd name="connsiteX2" fmla="*/ 3150052 w 4400428"/>
              <a:gd name="connsiteY2" fmla="*/ 2302461 h 3278506"/>
              <a:gd name="connsiteX3" fmla="*/ 4400428 w 4400428"/>
              <a:gd name="connsiteY3" fmla="*/ 3278506 h 3278506"/>
              <a:gd name="connsiteX4" fmla="*/ 1370 w 4400428"/>
              <a:gd name="connsiteY4" fmla="*/ 3278506 h 3278506"/>
              <a:gd name="connsiteX5" fmla="*/ 0 w 4400428"/>
              <a:gd name="connsiteY5" fmla="*/ 3170287 h 3278506"/>
              <a:gd name="connsiteX6" fmla="*/ 0 w 4400428"/>
              <a:gd name="connsiteY6" fmla="*/ 0 h 3278506"/>
              <a:gd name="connsiteX0" fmla="*/ 0 w 4400428"/>
              <a:gd name="connsiteY0" fmla="*/ 0 h 3278506"/>
              <a:gd name="connsiteX1" fmla="*/ 1023410 w 4400428"/>
              <a:gd name="connsiteY1" fmla="*/ 1033918 h 3278506"/>
              <a:gd name="connsiteX2" fmla="*/ 3150052 w 4400428"/>
              <a:gd name="connsiteY2" fmla="*/ 2302461 h 3278506"/>
              <a:gd name="connsiteX3" fmla="*/ 4400428 w 4400428"/>
              <a:gd name="connsiteY3" fmla="*/ 3278506 h 3278506"/>
              <a:gd name="connsiteX4" fmla="*/ 1370 w 4400428"/>
              <a:gd name="connsiteY4" fmla="*/ 3278506 h 3278506"/>
              <a:gd name="connsiteX5" fmla="*/ 0 w 4400428"/>
              <a:gd name="connsiteY5" fmla="*/ 3170287 h 3278506"/>
              <a:gd name="connsiteX6" fmla="*/ 0 w 4400428"/>
              <a:gd name="connsiteY6" fmla="*/ 0 h 3278506"/>
              <a:gd name="connsiteX0" fmla="*/ 0 w 4400428"/>
              <a:gd name="connsiteY0" fmla="*/ 0 h 3278506"/>
              <a:gd name="connsiteX1" fmla="*/ 1023410 w 4400428"/>
              <a:gd name="connsiteY1" fmla="*/ 1033918 h 3278506"/>
              <a:gd name="connsiteX2" fmla="*/ 3150052 w 4400428"/>
              <a:gd name="connsiteY2" fmla="*/ 2302461 h 3278506"/>
              <a:gd name="connsiteX3" fmla="*/ 4400428 w 4400428"/>
              <a:gd name="connsiteY3" fmla="*/ 3278506 h 3278506"/>
              <a:gd name="connsiteX4" fmla="*/ 1370 w 4400428"/>
              <a:gd name="connsiteY4" fmla="*/ 3278506 h 3278506"/>
              <a:gd name="connsiteX5" fmla="*/ 0 w 4400428"/>
              <a:gd name="connsiteY5" fmla="*/ 3170287 h 3278506"/>
              <a:gd name="connsiteX6" fmla="*/ 0 w 4400428"/>
              <a:gd name="connsiteY6" fmla="*/ 0 h 3278506"/>
              <a:gd name="connsiteX0" fmla="*/ 0 w 4400428"/>
              <a:gd name="connsiteY0" fmla="*/ 0 h 3278506"/>
              <a:gd name="connsiteX1" fmla="*/ 1023410 w 4400428"/>
              <a:gd name="connsiteY1" fmla="*/ 1033918 h 3278506"/>
              <a:gd name="connsiteX2" fmla="*/ 3150052 w 4400428"/>
              <a:gd name="connsiteY2" fmla="*/ 2302461 h 3278506"/>
              <a:gd name="connsiteX3" fmla="*/ 4400428 w 4400428"/>
              <a:gd name="connsiteY3" fmla="*/ 3278506 h 3278506"/>
              <a:gd name="connsiteX4" fmla="*/ 1370 w 4400428"/>
              <a:gd name="connsiteY4" fmla="*/ 3278506 h 3278506"/>
              <a:gd name="connsiteX5" fmla="*/ 0 w 4400428"/>
              <a:gd name="connsiteY5" fmla="*/ 3170287 h 3278506"/>
              <a:gd name="connsiteX6" fmla="*/ 0 w 4400428"/>
              <a:gd name="connsiteY6" fmla="*/ 0 h 3278506"/>
              <a:gd name="connsiteX0" fmla="*/ 0 w 4400428"/>
              <a:gd name="connsiteY0" fmla="*/ 0 h 3278506"/>
              <a:gd name="connsiteX1" fmla="*/ 1023410 w 4400428"/>
              <a:gd name="connsiteY1" fmla="*/ 1033918 h 3278506"/>
              <a:gd name="connsiteX2" fmla="*/ 3150052 w 4400428"/>
              <a:gd name="connsiteY2" fmla="*/ 2302461 h 3278506"/>
              <a:gd name="connsiteX3" fmla="*/ 4400428 w 4400428"/>
              <a:gd name="connsiteY3" fmla="*/ 3278506 h 3278506"/>
              <a:gd name="connsiteX4" fmla="*/ 1370 w 4400428"/>
              <a:gd name="connsiteY4" fmla="*/ 3278506 h 3278506"/>
              <a:gd name="connsiteX5" fmla="*/ 0 w 4400428"/>
              <a:gd name="connsiteY5" fmla="*/ 3170287 h 3278506"/>
              <a:gd name="connsiteX6" fmla="*/ 0 w 4400428"/>
              <a:gd name="connsiteY6" fmla="*/ 0 h 3278506"/>
              <a:gd name="connsiteX0" fmla="*/ 0 w 4400428"/>
              <a:gd name="connsiteY0" fmla="*/ 0 h 3278506"/>
              <a:gd name="connsiteX1" fmla="*/ 1023410 w 4400428"/>
              <a:gd name="connsiteY1" fmla="*/ 1033918 h 3278506"/>
              <a:gd name="connsiteX2" fmla="*/ 3150052 w 4400428"/>
              <a:gd name="connsiteY2" fmla="*/ 2302461 h 3278506"/>
              <a:gd name="connsiteX3" fmla="*/ 4400428 w 4400428"/>
              <a:gd name="connsiteY3" fmla="*/ 3278506 h 3278506"/>
              <a:gd name="connsiteX4" fmla="*/ 1370 w 4400428"/>
              <a:gd name="connsiteY4" fmla="*/ 3278506 h 3278506"/>
              <a:gd name="connsiteX5" fmla="*/ 0 w 4400428"/>
              <a:gd name="connsiteY5" fmla="*/ 3170287 h 3278506"/>
              <a:gd name="connsiteX6" fmla="*/ 0 w 4400428"/>
              <a:gd name="connsiteY6" fmla="*/ 0 h 3278506"/>
              <a:gd name="connsiteX0" fmla="*/ 0 w 4400428"/>
              <a:gd name="connsiteY0" fmla="*/ 0 h 3278506"/>
              <a:gd name="connsiteX1" fmla="*/ 1023410 w 4400428"/>
              <a:gd name="connsiteY1" fmla="*/ 1033918 h 3278506"/>
              <a:gd name="connsiteX2" fmla="*/ 3150052 w 4400428"/>
              <a:gd name="connsiteY2" fmla="*/ 2302461 h 3278506"/>
              <a:gd name="connsiteX3" fmla="*/ 4400428 w 4400428"/>
              <a:gd name="connsiteY3" fmla="*/ 3278506 h 3278506"/>
              <a:gd name="connsiteX4" fmla="*/ 1370 w 4400428"/>
              <a:gd name="connsiteY4" fmla="*/ 3278506 h 3278506"/>
              <a:gd name="connsiteX5" fmla="*/ 0 w 4400428"/>
              <a:gd name="connsiteY5" fmla="*/ 3170287 h 3278506"/>
              <a:gd name="connsiteX6" fmla="*/ 0 w 4400428"/>
              <a:gd name="connsiteY6" fmla="*/ 0 h 3278506"/>
              <a:gd name="connsiteX0" fmla="*/ 0 w 4400428"/>
              <a:gd name="connsiteY0" fmla="*/ 0 h 3278506"/>
              <a:gd name="connsiteX1" fmla="*/ 1023410 w 4400428"/>
              <a:gd name="connsiteY1" fmla="*/ 1033918 h 3278506"/>
              <a:gd name="connsiteX2" fmla="*/ 3150052 w 4400428"/>
              <a:gd name="connsiteY2" fmla="*/ 2302461 h 3278506"/>
              <a:gd name="connsiteX3" fmla="*/ 4400428 w 4400428"/>
              <a:gd name="connsiteY3" fmla="*/ 3278506 h 3278506"/>
              <a:gd name="connsiteX4" fmla="*/ 1370 w 4400428"/>
              <a:gd name="connsiteY4" fmla="*/ 3278506 h 3278506"/>
              <a:gd name="connsiteX5" fmla="*/ 0 w 4400428"/>
              <a:gd name="connsiteY5" fmla="*/ 3170287 h 3278506"/>
              <a:gd name="connsiteX6" fmla="*/ 0 w 4400428"/>
              <a:gd name="connsiteY6" fmla="*/ 0 h 3278506"/>
              <a:gd name="connsiteX0" fmla="*/ 0 w 4400428"/>
              <a:gd name="connsiteY0" fmla="*/ 0 h 3278506"/>
              <a:gd name="connsiteX1" fmla="*/ 1023410 w 4400428"/>
              <a:gd name="connsiteY1" fmla="*/ 1033918 h 3278506"/>
              <a:gd name="connsiteX2" fmla="*/ 3150052 w 4400428"/>
              <a:gd name="connsiteY2" fmla="*/ 2302461 h 3278506"/>
              <a:gd name="connsiteX3" fmla="*/ 4400428 w 4400428"/>
              <a:gd name="connsiteY3" fmla="*/ 3278506 h 3278506"/>
              <a:gd name="connsiteX4" fmla="*/ 1370 w 4400428"/>
              <a:gd name="connsiteY4" fmla="*/ 3278506 h 3278506"/>
              <a:gd name="connsiteX5" fmla="*/ 0 w 4400428"/>
              <a:gd name="connsiteY5" fmla="*/ 3170287 h 3278506"/>
              <a:gd name="connsiteX6" fmla="*/ 0 w 4400428"/>
              <a:gd name="connsiteY6" fmla="*/ 0 h 3278506"/>
              <a:gd name="connsiteX0" fmla="*/ 0 w 4400428"/>
              <a:gd name="connsiteY0" fmla="*/ 0 h 3278506"/>
              <a:gd name="connsiteX1" fmla="*/ 1023410 w 4400428"/>
              <a:gd name="connsiteY1" fmla="*/ 1033918 h 3278506"/>
              <a:gd name="connsiteX2" fmla="*/ 3150052 w 4400428"/>
              <a:gd name="connsiteY2" fmla="*/ 2302461 h 3278506"/>
              <a:gd name="connsiteX3" fmla="*/ 4400428 w 4400428"/>
              <a:gd name="connsiteY3" fmla="*/ 3278506 h 3278506"/>
              <a:gd name="connsiteX4" fmla="*/ 1370 w 4400428"/>
              <a:gd name="connsiteY4" fmla="*/ 3278506 h 3278506"/>
              <a:gd name="connsiteX5" fmla="*/ 0 w 4400428"/>
              <a:gd name="connsiteY5" fmla="*/ 3170287 h 3278506"/>
              <a:gd name="connsiteX6" fmla="*/ 0 w 4400428"/>
              <a:gd name="connsiteY6" fmla="*/ 0 h 3278506"/>
              <a:gd name="connsiteX0" fmla="*/ 0 w 4400428"/>
              <a:gd name="connsiteY0" fmla="*/ 0 h 3278506"/>
              <a:gd name="connsiteX1" fmla="*/ 1023410 w 4400428"/>
              <a:gd name="connsiteY1" fmla="*/ 1033918 h 3278506"/>
              <a:gd name="connsiteX2" fmla="*/ 3119417 w 4400428"/>
              <a:gd name="connsiteY2" fmla="*/ 2162246 h 3278506"/>
              <a:gd name="connsiteX3" fmla="*/ 4400428 w 4400428"/>
              <a:gd name="connsiteY3" fmla="*/ 3278506 h 3278506"/>
              <a:gd name="connsiteX4" fmla="*/ 1370 w 4400428"/>
              <a:gd name="connsiteY4" fmla="*/ 3278506 h 3278506"/>
              <a:gd name="connsiteX5" fmla="*/ 0 w 4400428"/>
              <a:gd name="connsiteY5" fmla="*/ 3170287 h 3278506"/>
              <a:gd name="connsiteX6" fmla="*/ 0 w 4400428"/>
              <a:gd name="connsiteY6" fmla="*/ 0 h 3278506"/>
              <a:gd name="connsiteX0" fmla="*/ 0 w 4400428"/>
              <a:gd name="connsiteY0" fmla="*/ 0 h 3278506"/>
              <a:gd name="connsiteX1" fmla="*/ 1023410 w 4400428"/>
              <a:gd name="connsiteY1" fmla="*/ 1033918 h 3278506"/>
              <a:gd name="connsiteX2" fmla="*/ 3119417 w 4400428"/>
              <a:gd name="connsiteY2" fmla="*/ 2162246 h 3278506"/>
              <a:gd name="connsiteX3" fmla="*/ 4400428 w 4400428"/>
              <a:gd name="connsiteY3" fmla="*/ 3278506 h 3278506"/>
              <a:gd name="connsiteX4" fmla="*/ 1370 w 4400428"/>
              <a:gd name="connsiteY4" fmla="*/ 3278506 h 3278506"/>
              <a:gd name="connsiteX5" fmla="*/ 0 w 4400428"/>
              <a:gd name="connsiteY5" fmla="*/ 3170287 h 3278506"/>
              <a:gd name="connsiteX6" fmla="*/ 0 w 4400428"/>
              <a:gd name="connsiteY6" fmla="*/ 0 h 3278506"/>
              <a:gd name="connsiteX0" fmla="*/ 0 w 4400428"/>
              <a:gd name="connsiteY0" fmla="*/ 0 h 3278506"/>
              <a:gd name="connsiteX1" fmla="*/ 1023410 w 4400428"/>
              <a:gd name="connsiteY1" fmla="*/ 1033918 h 3278506"/>
              <a:gd name="connsiteX2" fmla="*/ 3119417 w 4400428"/>
              <a:gd name="connsiteY2" fmla="*/ 2162246 h 3278506"/>
              <a:gd name="connsiteX3" fmla="*/ 4400428 w 4400428"/>
              <a:gd name="connsiteY3" fmla="*/ 3278506 h 3278506"/>
              <a:gd name="connsiteX4" fmla="*/ 1370 w 4400428"/>
              <a:gd name="connsiteY4" fmla="*/ 3278506 h 3278506"/>
              <a:gd name="connsiteX5" fmla="*/ 0 w 4400428"/>
              <a:gd name="connsiteY5" fmla="*/ 3170287 h 3278506"/>
              <a:gd name="connsiteX6" fmla="*/ 0 w 4400428"/>
              <a:gd name="connsiteY6" fmla="*/ 0 h 3278506"/>
              <a:gd name="connsiteX0" fmla="*/ 0 w 4400428"/>
              <a:gd name="connsiteY0" fmla="*/ 0 h 3278506"/>
              <a:gd name="connsiteX1" fmla="*/ 1023410 w 4400428"/>
              <a:gd name="connsiteY1" fmla="*/ 1033918 h 3278506"/>
              <a:gd name="connsiteX2" fmla="*/ 3119417 w 4400428"/>
              <a:gd name="connsiteY2" fmla="*/ 2162246 h 3278506"/>
              <a:gd name="connsiteX3" fmla="*/ 4400428 w 4400428"/>
              <a:gd name="connsiteY3" fmla="*/ 3278506 h 3278506"/>
              <a:gd name="connsiteX4" fmla="*/ 1370 w 4400428"/>
              <a:gd name="connsiteY4" fmla="*/ 3278506 h 3278506"/>
              <a:gd name="connsiteX5" fmla="*/ 0 w 4400428"/>
              <a:gd name="connsiteY5" fmla="*/ 3170287 h 3278506"/>
              <a:gd name="connsiteX6" fmla="*/ 0 w 4400428"/>
              <a:gd name="connsiteY6" fmla="*/ 0 h 3278506"/>
              <a:gd name="connsiteX0" fmla="*/ 0 w 4400428"/>
              <a:gd name="connsiteY0" fmla="*/ 0 h 3278506"/>
              <a:gd name="connsiteX1" fmla="*/ 1023410 w 4400428"/>
              <a:gd name="connsiteY1" fmla="*/ 1033918 h 3278506"/>
              <a:gd name="connsiteX2" fmla="*/ 3119417 w 4400428"/>
              <a:gd name="connsiteY2" fmla="*/ 2162246 h 3278506"/>
              <a:gd name="connsiteX3" fmla="*/ 4400428 w 4400428"/>
              <a:gd name="connsiteY3" fmla="*/ 3278506 h 3278506"/>
              <a:gd name="connsiteX4" fmla="*/ 1370 w 4400428"/>
              <a:gd name="connsiteY4" fmla="*/ 3278506 h 3278506"/>
              <a:gd name="connsiteX5" fmla="*/ 0 w 4400428"/>
              <a:gd name="connsiteY5" fmla="*/ 3170287 h 3278506"/>
              <a:gd name="connsiteX6" fmla="*/ 0 w 4400428"/>
              <a:gd name="connsiteY6" fmla="*/ 0 h 3278506"/>
              <a:gd name="connsiteX0" fmla="*/ 0 w 4400428"/>
              <a:gd name="connsiteY0" fmla="*/ 0 h 3278506"/>
              <a:gd name="connsiteX1" fmla="*/ 1023410 w 4400428"/>
              <a:gd name="connsiteY1" fmla="*/ 1033918 h 3278506"/>
              <a:gd name="connsiteX2" fmla="*/ 3119417 w 4400428"/>
              <a:gd name="connsiteY2" fmla="*/ 2162246 h 3278506"/>
              <a:gd name="connsiteX3" fmla="*/ 4400428 w 4400428"/>
              <a:gd name="connsiteY3" fmla="*/ 3278506 h 3278506"/>
              <a:gd name="connsiteX4" fmla="*/ 1370 w 4400428"/>
              <a:gd name="connsiteY4" fmla="*/ 3278506 h 3278506"/>
              <a:gd name="connsiteX5" fmla="*/ 0 w 4400428"/>
              <a:gd name="connsiteY5" fmla="*/ 3170287 h 3278506"/>
              <a:gd name="connsiteX6" fmla="*/ 0 w 4400428"/>
              <a:gd name="connsiteY6" fmla="*/ 0 h 3278506"/>
              <a:gd name="connsiteX0" fmla="*/ 0 w 4400428"/>
              <a:gd name="connsiteY0" fmla="*/ 0 h 3278506"/>
              <a:gd name="connsiteX1" fmla="*/ 1023410 w 4400428"/>
              <a:gd name="connsiteY1" fmla="*/ 1033918 h 3278506"/>
              <a:gd name="connsiteX2" fmla="*/ 3119417 w 4400428"/>
              <a:gd name="connsiteY2" fmla="*/ 2162246 h 3278506"/>
              <a:gd name="connsiteX3" fmla="*/ 4400428 w 4400428"/>
              <a:gd name="connsiteY3" fmla="*/ 3278506 h 3278506"/>
              <a:gd name="connsiteX4" fmla="*/ 1370 w 4400428"/>
              <a:gd name="connsiteY4" fmla="*/ 3278506 h 3278506"/>
              <a:gd name="connsiteX5" fmla="*/ 0 w 4400428"/>
              <a:gd name="connsiteY5" fmla="*/ 3170287 h 3278506"/>
              <a:gd name="connsiteX6" fmla="*/ 0 w 4400428"/>
              <a:gd name="connsiteY6" fmla="*/ 0 h 3278506"/>
              <a:gd name="connsiteX0" fmla="*/ 0 w 4400428"/>
              <a:gd name="connsiteY0" fmla="*/ 95512 h 3374018"/>
              <a:gd name="connsiteX1" fmla="*/ 1023410 w 4400428"/>
              <a:gd name="connsiteY1" fmla="*/ 1129430 h 3374018"/>
              <a:gd name="connsiteX2" fmla="*/ 3119417 w 4400428"/>
              <a:gd name="connsiteY2" fmla="*/ 2257758 h 3374018"/>
              <a:gd name="connsiteX3" fmla="*/ 4400428 w 4400428"/>
              <a:gd name="connsiteY3" fmla="*/ 3374018 h 3374018"/>
              <a:gd name="connsiteX4" fmla="*/ 1370 w 4400428"/>
              <a:gd name="connsiteY4" fmla="*/ 3374018 h 3374018"/>
              <a:gd name="connsiteX5" fmla="*/ 0 w 4400428"/>
              <a:gd name="connsiteY5" fmla="*/ 3265799 h 3374018"/>
              <a:gd name="connsiteX6" fmla="*/ 0 w 4400428"/>
              <a:gd name="connsiteY6" fmla="*/ 95512 h 3374018"/>
              <a:gd name="connsiteX0" fmla="*/ 0 w 4400428"/>
              <a:gd name="connsiteY0" fmla="*/ 109706 h 3388212"/>
              <a:gd name="connsiteX1" fmla="*/ 1023410 w 4400428"/>
              <a:gd name="connsiteY1" fmla="*/ 1143624 h 3388212"/>
              <a:gd name="connsiteX2" fmla="*/ 3119417 w 4400428"/>
              <a:gd name="connsiteY2" fmla="*/ 2271952 h 3388212"/>
              <a:gd name="connsiteX3" fmla="*/ 4400428 w 4400428"/>
              <a:gd name="connsiteY3" fmla="*/ 3388212 h 3388212"/>
              <a:gd name="connsiteX4" fmla="*/ 1370 w 4400428"/>
              <a:gd name="connsiteY4" fmla="*/ 3388212 h 3388212"/>
              <a:gd name="connsiteX5" fmla="*/ 0 w 4400428"/>
              <a:gd name="connsiteY5" fmla="*/ 3279993 h 3388212"/>
              <a:gd name="connsiteX6" fmla="*/ 0 w 4400428"/>
              <a:gd name="connsiteY6" fmla="*/ 109706 h 3388212"/>
              <a:gd name="connsiteX0" fmla="*/ 0 w 4400428"/>
              <a:gd name="connsiteY0" fmla="*/ 81215 h 3359721"/>
              <a:gd name="connsiteX1" fmla="*/ 1023410 w 4400428"/>
              <a:gd name="connsiteY1" fmla="*/ 1115133 h 3359721"/>
              <a:gd name="connsiteX2" fmla="*/ 3119417 w 4400428"/>
              <a:gd name="connsiteY2" fmla="*/ 2243461 h 3359721"/>
              <a:gd name="connsiteX3" fmla="*/ 4400428 w 4400428"/>
              <a:gd name="connsiteY3" fmla="*/ 3359721 h 3359721"/>
              <a:gd name="connsiteX4" fmla="*/ 1370 w 4400428"/>
              <a:gd name="connsiteY4" fmla="*/ 3359721 h 3359721"/>
              <a:gd name="connsiteX5" fmla="*/ 0 w 4400428"/>
              <a:gd name="connsiteY5" fmla="*/ 3251502 h 3359721"/>
              <a:gd name="connsiteX6" fmla="*/ 0 w 4400428"/>
              <a:gd name="connsiteY6" fmla="*/ 81215 h 3359721"/>
              <a:gd name="connsiteX0" fmla="*/ 0 w 4400428"/>
              <a:gd name="connsiteY0" fmla="*/ 80741 h 3359247"/>
              <a:gd name="connsiteX1" fmla="*/ 1023410 w 4400428"/>
              <a:gd name="connsiteY1" fmla="*/ 1114659 h 3359247"/>
              <a:gd name="connsiteX2" fmla="*/ 3119417 w 4400428"/>
              <a:gd name="connsiteY2" fmla="*/ 2242987 h 3359247"/>
              <a:gd name="connsiteX3" fmla="*/ 4400428 w 4400428"/>
              <a:gd name="connsiteY3" fmla="*/ 3359247 h 3359247"/>
              <a:gd name="connsiteX4" fmla="*/ 1370 w 4400428"/>
              <a:gd name="connsiteY4" fmla="*/ 3359247 h 3359247"/>
              <a:gd name="connsiteX5" fmla="*/ 0 w 4400428"/>
              <a:gd name="connsiteY5" fmla="*/ 3251028 h 3359247"/>
              <a:gd name="connsiteX6" fmla="*/ 0 w 4400428"/>
              <a:gd name="connsiteY6" fmla="*/ 80741 h 3359247"/>
              <a:gd name="connsiteX0" fmla="*/ 0 w 4400428"/>
              <a:gd name="connsiteY0" fmla="*/ 0 h 3278506"/>
              <a:gd name="connsiteX1" fmla="*/ 1023410 w 4400428"/>
              <a:gd name="connsiteY1" fmla="*/ 1033918 h 3278506"/>
              <a:gd name="connsiteX2" fmla="*/ 3119417 w 4400428"/>
              <a:gd name="connsiteY2" fmla="*/ 2162246 h 3278506"/>
              <a:gd name="connsiteX3" fmla="*/ 4400428 w 4400428"/>
              <a:gd name="connsiteY3" fmla="*/ 3278506 h 3278506"/>
              <a:gd name="connsiteX4" fmla="*/ 1370 w 4400428"/>
              <a:gd name="connsiteY4" fmla="*/ 3278506 h 3278506"/>
              <a:gd name="connsiteX5" fmla="*/ 0 w 4400428"/>
              <a:gd name="connsiteY5" fmla="*/ 3170287 h 3278506"/>
              <a:gd name="connsiteX6" fmla="*/ 0 w 4400428"/>
              <a:gd name="connsiteY6" fmla="*/ 0 h 3278506"/>
              <a:gd name="connsiteX0" fmla="*/ 0 w 4400428"/>
              <a:gd name="connsiteY0" fmla="*/ 0 h 3278506"/>
              <a:gd name="connsiteX1" fmla="*/ 1023410 w 4400428"/>
              <a:gd name="connsiteY1" fmla="*/ 1033918 h 3278506"/>
              <a:gd name="connsiteX2" fmla="*/ 3119417 w 4400428"/>
              <a:gd name="connsiteY2" fmla="*/ 2162246 h 3278506"/>
              <a:gd name="connsiteX3" fmla="*/ 4400428 w 4400428"/>
              <a:gd name="connsiteY3" fmla="*/ 3278506 h 3278506"/>
              <a:gd name="connsiteX4" fmla="*/ 1370 w 4400428"/>
              <a:gd name="connsiteY4" fmla="*/ 3278506 h 3278506"/>
              <a:gd name="connsiteX5" fmla="*/ 0 w 4400428"/>
              <a:gd name="connsiteY5" fmla="*/ 3170287 h 3278506"/>
              <a:gd name="connsiteX6" fmla="*/ 0 w 4400428"/>
              <a:gd name="connsiteY6" fmla="*/ 0 h 3278506"/>
              <a:gd name="connsiteX0" fmla="*/ 0 w 4400428"/>
              <a:gd name="connsiteY0" fmla="*/ 0 h 3278506"/>
              <a:gd name="connsiteX1" fmla="*/ 1023410 w 4400428"/>
              <a:gd name="connsiteY1" fmla="*/ 1033918 h 3278506"/>
              <a:gd name="connsiteX2" fmla="*/ 3119417 w 4400428"/>
              <a:gd name="connsiteY2" fmla="*/ 2162246 h 3278506"/>
              <a:gd name="connsiteX3" fmla="*/ 4400428 w 4400428"/>
              <a:gd name="connsiteY3" fmla="*/ 3278506 h 3278506"/>
              <a:gd name="connsiteX4" fmla="*/ 1370 w 4400428"/>
              <a:gd name="connsiteY4" fmla="*/ 3278506 h 3278506"/>
              <a:gd name="connsiteX5" fmla="*/ 0 w 4400428"/>
              <a:gd name="connsiteY5" fmla="*/ 3170287 h 3278506"/>
              <a:gd name="connsiteX6" fmla="*/ 0 w 4400428"/>
              <a:gd name="connsiteY6" fmla="*/ 0 h 3278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0428" h="3278506">
                <a:moveTo>
                  <a:pt x="0" y="0"/>
                </a:moveTo>
                <a:cubicBezTo>
                  <a:pt x="115815" y="246882"/>
                  <a:pt x="686095" y="160538"/>
                  <a:pt x="1023410" y="1033918"/>
                </a:cubicBezTo>
                <a:cubicBezTo>
                  <a:pt x="1360725" y="1907298"/>
                  <a:pt x="2481701" y="1281505"/>
                  <a:pt x="3119417" y="2162246"/>
                </a:cubicBezTo>
                <a:cubicBezTo>
                  <a:pt x="3757133" y="3042987"/>
                  <a:pt x="4014271" y="2821306"/>
                  <a:pt x="4400428" y="3278506"/>
                </a:cubicBezTo>
                <a:lnTo>
                  <a:pt x="1370" y="3278506"/>
                </a:lnTo>
                <a:cubicBezTo>
                  <a:pt x="913" y="3242433"/>
                  <a:pt x="457" y="3206360"/>
                  <a:pt x="0" y="3170287"/>
                </a:cubicBez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00416A"/>
              </a:gs>
              <a:gs pos="85000">
                <a:srgbClr val="E4E5E6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93" name="任意多边形: 形状 92">
            <a:extLst>
              <a:ext uri="{FF2B5EF4-FFF2-40B4-BE49-F238E27FC236}">
                <a16:creationId xmlns:a16="http://schemas.microsoft.com/office/drawing/2014/main" id="{0627DC2C-9365-4AFC-8BB5-3975E38B9DFD}"/>
              </a:ext>
            </a:extLst>
          </p:cNvPr>
          <p:cNvSpPr/>
          <p:nvPr userDrawn="1"/>
        </p:nvSpPr>
        <p:spPr>
          <a:xfrm rot="20530601">
            <a:off x="157474" y="2189806"/>
            <a:ext cx="12808122" cy="8677141"/>
          </a:xfrm>
          <a:custGeom>
            <a:avLst/>
            <a:gdLst>
              <a:gd name="connsiteX0" fmla="*/ 0 w 4400428"/>
              <a:gd name="connsiteY0" fmla="*/ 0 h 3278506"/>
              <a:gd name="connsiteX1" fmla="*/ 4400428 w 4400428"/>
              <a:gd name="connsiteY1" fmla="*/ 3278506 h 3278506"/>
              <a:gd name="connsiteX2" fmla="*/ 1370 w 4400428"/>
              <a:gd name="connsiteY2" fmla="*/ 3278506 h 3278506"/>
              <a:gd name="connsiteX3" fmla="*/ 0 w 4400428"/>
              <a:gd name="connsiteY3" fmla="*/ 3170287 h 3278506"/>
              <a:gd name="connsiteX4" fmla="*/ 0 w 4400428"/>
              <a:gd name="connsiteY4" fmla="*/ 0 h 3278506"/>
              <a:gd name="connsiteX0" fmla="*/ 0 w 4400428"/>
              <a:gd name="connsiteY0" fmla="*/ 0 h 3278506"/>
              <a:gd name="connsiteX1" fmla="*/ 870233 w 4400428"/>
              <a:gd name="connsiteY1" fmla="*/ 1287781 h 3278506"/>
              <a:gd name="connsiteX2" fmla="*/ 4400428 w 4400428"/>
              <a:gd name="connsiteY2" fmla="*/ 3278506 h 3278506"/>
              <a:gd name="connsiteX3" fmla="*/ 1370 w 4400428"/>
              <a:gd name="connsiteY3" fmla="*/ 3278506 h 3278506"/>
              <a:gd name="connsiteX4" fmla="*/ 0 w 4400428"/>
              <a:gd name="connsiteY4" fmla="*/ 3170287 h 3278506"/>
              <a:gd name="connsiteX5" fmla="*/ 0 w 4400428"/>
              <a:gd name="connsiteY5" fmla="*/ 0 h 3278506"/>
              <a:gd name="connsiteX0" fmla="*/ 0 w 4400428"/>
              <a:gd name="connsiteY0" fmla="*/ 0 h 3278506"/>
              <a:gd name="connsiteX1" fmla="*/ 870233 w 4400428"/>
              <a:gd name="connsiteY1" fmla="*/ 1287781 h 3278506"/>
              <a:gd name="connsiteX2" fmla="*/ 3241958 w 4400428"/>
              <a:gd name="connsiteY2" fmla="*/ 1906906 h 3278506"/>
              <a:gd name="connsiteX3" fmla="*/ 4400428 w 4400428"/>
              <a:gd name="connsiteY3" fmla="*/ 3278506 h 3278506"/>
              <a:gd name="connsiteX4" fmla="*/ 1370 w 4400428"/>
              <a:gd name="connsiteY4" fmla="*/ 3278506 h 3278506"/>
              <a:gd name="connsiteX5" fmla="*/ 0 w 4400428"/>
              <a:gd name="connsiteY5" fmla="*/ 3170287 h 3278506"/>
              <a:gd name="connsiteX6" fmla="*/ 0 w 4400428"/>
              <a:gd name="connsiteY6" fmla="*/ 0 h 3278506"/>
              <a:gd name="connsiteX0" fmla="*/ 0 w 4400428"/>
              <a:gd name="connsiteY0" fmla="*/ 0 h 3278506"/>
              <a:gd name="connsiteX1" fmla="*/ 870233 w 4400428"/>
              <a:gd name="connsiteY1" fmla="*/ 1287781 h 3278506"/>
              <a:gd name="connsiteX2" fmla="*/ 3241958 w 4400428"/>
              <a:gd name="connsiteY2" fmla="*/ 1906906 h 3278506"/>
              <a:gd name="connsiteX3" fmla="*/ 4400428 w 4400428"/>
              <a:gd name="connsiteY3" fmla="*/ 3278506 h 3278506"/>
              <a:gd name="connsiteX4" fmla="*/ 1370 w 4400428"/>
              <a:gd name="connsiteY4" fmla="*/ 3278506 h 3278506"/>
              <a:gd name="connsiteX5" fmla="*/ 0 w 4400428"/>
              <a:gd name="connsiteY5" fmla="*/ 3170287 h 3278506"/>
              <a:gd name="connsiteX6" fmla="*/ 0 w 4400428"/>
              <a:gd name="connsiteY6" fmla="*/ 0 h 3278506"/>
              <a:gd name="connsiteX0" fmla="*/ 0 w 4400428"/>
              <a:gd name="connsiteY0" fmla="*/ 0 h 3278506"/>
              <a:gd name="connsiteX1" fmla="*/ 870233 w 4400428"/>
              <a:gd name="connsiteY1" fmla="*/ 1287781 h 3278506"/>
              <a:gd name="connsiteX2" fmla="*/ 3241958 w 4400428"/>
              <a:gd name="connsiteY2" fmla="*/ 1906906 h 3278506"/>
              <a:gd name="connsiteX3" fmla="*/ 4400428 w 4400428"/>
              <a:gd name="connsiteY3" fmla="*/ 3278506 h 3278506"/>
              <a:gd name="connsiteX4" fmla="*/ 1370 w 4400428"/>
              <a:gd name="connsiteY4" fmla="*/ 3278506 h 3278506"/>
              <a:gd name="connsiteX5" fmla="*/ 0 w 4400428"/>
              <a:gd name="connsiteY5" fmla="*/ 3170287 h 3278506"/>
              <a:gd name="connsiteX6" fmla="*/ 0 w 4400428"/>
              <a:gd name="connsiteY6" fmla="*/ 0 h 3278506"/>
              <a:gd name="connsiteX0" fmla="*/ 0 w 4400428"/>
              <a:gd name="connsiteY0" fmla="*/ 0 h 3278506"/>
              <a:gd name="connsiteX1" fmla="*/ 870233 w 4400428"/>
              <a:gd name="connsiteY1" fmla="*/ 1287781 h 3278506"/>
              <a:gd name="connsiteX2" fmla="*/ 3241958 w 4400428"/>
              <a:gd name="connsiteY2" fmla="*/ 1906906 h 3278506"/>
              <a:gd name="connsiteX3" fmla="*/ 4400428 w 4400428"/>
              <a:gd name="connsiteY3" fmla="*/ 3278506 h 3278506"/>
              <a:gd name="connsiteX4" fmla="*/ 1370 w 4400428"/>
              <a:gd name="connsiteY4" fmla="*/ 3278506 h 3278506"/>
              <a:gd name="connsiteX5" fmla="*/ 0 w 4400428"/>
              <a:gd name="connsiteY5" fmla="*/ 3170287 h 3278506"/>
              <a:gd name="connsiteX6" fmla="*/ 0 w 4400428"/>
              <a:gd name="connsiteY6" fmla="*/ 0 h 3278506"/>
              <a:gd name="connsiteX0" fmla="*/ 0 w 4400428"/>
              <a:gd name="connsiteY0" fmla="*/ 0 h 3278506"/>
              <a:gd name="connsiteX1" fmla="*/ 870233 w 4400428"/>
              <a:gd name="connsiteY1" fmla="*/ 1287781 h 3278506"/>
              <a:gd name="connsiteX2" fmla="*/ 3241958 w 4400428"/>
              <a:gd name="connsiteY2" fmla="*/ 1906906 h 3278506"/>
              <a:gd name="connsiteX3" fmla="*/ 4400428 w 4400428"/>
              <a:gd name="connsiteY3" fmla="*/ 3278506 h 3278506"/>
              <a:gd name="connsiteX4" fmla="*/ 1370 w 4400428"/>
              <a:gd name="connsiteY4" fmla="*/ 3278506 h 3278506"/>
              <a:gd name="connsiteX5" fmla="*/ 0 w 4400428"/>
              <a:gd name="connsiteY5" fmla="*/ 3170287 h 3278506"/>
              <a:gd name="connsiteX6" fmla="*/ 0 w 4400428"/>
              <a:gd name="connsiteY6" fmla="*/ 0 h 3278506"/>
              <a:gd name="connsiteX0" fmla="*/ 0 w 4400428"/>
              <a:gd name="connsiteY0" fmla="*/ 0 h 3278506"/>
              <a:gd name="connsiteX1" fmla="*/ 870233 w 4400428"/>
              <a:gd name="connsiteY1" fmla="*/ 1287781 h 3278506"/>
              <a:gd name="connsiteX2" fmla="*/ 3241958 w 4400428"/>
              <a:gd name="connsiteY2" fmla="*/ 1906906 h 3278506"/>
              <a:gd name="connsiteX3" fmla="*/ 4400428 w 4400428"/>
              <a:gd name="connsiteY3" fmla="*/ 3278506 h 3278506"/>
              <a:gd name="connsiteX4" fmla="*/ 1370 w 4400428"/>
              <a:gd name="connsiteY4" fmla="*/ 3278506 h 3278506"/>
              <a:gd name="connsiteX5" fmla="*/ 0 w 4400428"/>
              <a:gd name="connsiteY5" fmla="*/ 3170287 h 3278506"/>
              <a:gd name="connsiteX6" fmla="*/ 0 w 4400428"/>
              <a:gd name="connsiteY6" fmla="*/ 0 h 3278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0428" h="3278506">
                <a:moveTo>
                  <a:pt x="0" y="0"/>
                </a:moveTo>
                <a:cubicBezTo>
                  <a:pt x="398028" y="286385"/>
                  <a:pt x="-37817" y="655956"/>
                  <a:pt x="870233" y="1287781"/>
                </a:cubicBezTo>
                <a:cubicBezTo>
                  <a:pt x="1778283" y="1919606"/>
                  <a:pt x="2484326" y="1354456"/>
                  <a:pt x="3241958" y="1906906"/>
                </a:cubicBezTo>
                <a:cubicBezTo>
                  <a:pt x="3999590" y="2459356"/>
                  <a:pt x="4014271" y="2821306"/>
                  <a:pt x="4400428" y="3278506"/>
                </a:cubicBezTo>
                <a:lnTo>
                  <a:pt x="1370" y="3278506"/>
                </a:lnTo>
                <a:cubicBezTo>
                  <a:pt x="913" y="3242433"/>
                  <a:pt x="457" y="3206360"/>
                  <a:pt x="0" y="3170287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10000">
                <a:srgbClr val="00416A"/>
              </a:gs>
              <a:gs pos="92000">
                <a:srgbClr val="E4E5E6"/>
              </a:gs>
            </a:gsLst>
            <a:path path="circle">
              <a:fillToRect l="100000" t="100000"/>
            </a:path>
          </a:gradFill>
          <a:ln>
            <a:noFill/>
          </a:ln>
          <a:effectLst>
            <a:outerShdw blurRad="279400" dist="38100" dir="2700000" algn="tl" rotWithShape="0">
              <a:prstClr val="black">
                <a:alpha val="6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1A3A7CD-6244-4D14-99EB-0BF872D8E48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39" y="121250"/>
            <a:ext cx="2095339" cy="633229"/>
          </a:xfrm>
          <a:prstGeom prst="rect">
            <a:avLst/>
          </a:prstGeom>
        </p:spPr>
      </p:pic>
      <p:grpSp>
        <p:nvGrpSpPr>
          <p:cNvPr id="95" name="组合 94">
            <a:extLst>
              <a:ext uri="{FF2B5EF4-FFF2-40B4-BE49-F238E27FC236}">
                <a16:creationId xmlns:a16="http://schemas.microsoft.com/office/drawing/2014/main" id="{6538EEF1-BF36-4129-821B-5D8A74E90459}"/>
              </a:ext>
            </a:extLst>
          </p:cNvPr>
          <p:cNvGrpSpPr/>
          <p:nvPr userDrawn="1"/>
        </p:nvGrpSpPr>
        <p:grpSpPr>
          <a:xfrm>
            <a:off x="1235048" y="1607581"/>
            <a:ext cx="6096000" cy="1520741"/>
            <a:chOff x="470456" y="2967335"/>
            <a:chExt cx="6096000" cy="1520741"/>
          </a:xfrm>
        </p:grpSpPr>
        <p:sp>
          <p:nvSpPr>
            <p:cNvPr id="96" name="文本框 95">
              <a:extLst>
                <a:ext uri="{FF2B5EF4-FFF2-40B4-BE49-F238E27FC236}">
                  <a16:creationId xmlns:a16="http://schemas.microsoft.com/office/drawing/2014/main" id="{6340A0CA-1914-43DF-9B57-26BDDCA3E486}"/>
                </a:ext>
              </a:extLst>
            </p:cNvPr>
            <p:cNvSpPr txBox="1"/>
            <p:nvPr/>
          </p:nvSpPr>
          <p:spPr>
            <a:xfrm>
              <a:off x="571500" y="2967335"/>
              <a:ext cx="5257799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5400" b="1" dirty="0">
                  <a:solidFill>
                    <a:schemeClr val="tx1"/>
                  </a:solidFill>
                  <a:latin typeface="方正兰亭粗黑_GBK" panose="02000000000000000000" pitchFamily="2" charset="-122"/>
                  <a:ea typeface="方正兰亭粗黑_GBK" panose="02000000000000000000" pitchFamily="2" charset="-122"/>
                  <a:sym typeface="方正兰亭粗黑_GBK" panose="02000000000000000000" pitchFamily="2" charset="-122"/>
                </a:rPr>
                <a:t>THANK YOU</a:t>
              </a:r>
              <a:endParaRPr lang="zh-CN" altLang="en-US" sz="5400" b="1" dirty="0">
                <a:solidFill>
                  <a:schemeClr val="tx1"/>
                </a:solidFill>
                <a:latin typeface="方正兰亭粗黑_GBK" panose="02000000000000000000" pitchFamily="2" charset="-122"/>
                <a:ea typeface="方正兰亭粗黑_GBK" panose="02000000000000000000" pitchFamily="2" charset="-122"/>
                <a:sym typeface="方正兰亭粗黑_GBK" panose="02000000000000000000" pitchFamily="2" charset="-122"/>
              </a:endParaRPr>
            </a:p>
          </p:txBody>
        </p:sp>
        <p:sp>
          <p:nvSpPr>
            <p:cNvPr id="97" name="文本框 96">
              <a:extLst>
                <a:ext uri="{FF2B5EF4-FFF2-40B4-BE49-F238E27FC236}">
                  <a16:creationId xmlns:a16="http://schemas.microsoft.com/office/drawing/2014/main" id="{710B07BC-9D6F-4226-AF1F-725107573AFD}"/>
                </a:ext>
              </a:extLst>
            </p:cNvPr>
            <p:cNvSpPr txBox="1"/>
            <p:nvPr/>
          </p:nvSpPr>
          <p:spPr>
            <a:xfrm>
              <a:off x="470456" y="3903301"/>
              <a:ext cx="6096000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3200" dirty="0">
                  <a:solidFill>
                    <a:schemeClr val="tx1"/>
                  </a:solidFill>
                  <a:latin typeface="方正兰亭粗黑_GBK" panose="02000000000000000000" pitchFamily="2" charset="-122"/>
                  <a:ea typeface="方正兰亭粗黑_GBK" panose="02000000000000000000" pitchFamily="2" charset="-122"/>
                  <a:sym typeface="方正兰亭粗黑_GBK" panose="02000000000000000000" pitchFamily="2" charset="-122"/>
                </a:rPr>
                <a:t>FOR YOUR WATCHING</a:t>
              </a:r>
              <a:endParaRPr lang="zh-CN" altLang="en-US" sz="3200" dirty="0">
                <a:solidFill>
                  <a:schemeClr val="tx1"/>
                </a:solidFill>
                <a:latin typeface="方正兰亭粗黑_GBK" panose="02000000000000000000" pitchFamily="2" charset="-122"/>
                <a:ea typeface="方正兰亭粗黑_GBK" panose="02000000000000000000" pitchFamily="2" charset="-122"/>
                <a:sym typeface="方正兰亭粗黑_GBK" panose="02000000000000000000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68218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3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3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2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2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2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2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2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1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3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3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1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4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4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 animBg="1"/>
      <p:bldP spid="99" grpId="0" animBg="1"/>
      <p:bldP spid="91" grpId="0" animBg="1"/>
      <p:bldP spid="93" grpId="0" animBg="1"/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76106D-F0BC-44A5-9590-30F4D586C6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4D6B7E3-B1D5-417A-8695-AC36F07C0A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309DAD6-02F9-4921-83AB-935CC13E95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6E3D7B-80DE-4725-8BF5-5B17D378D62D}" type="datetimeFigureOut">
              <a:rPr lang="zh-CN" altLang="en-US" smtClean="0"/>
              <a:t>2023/5/27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0143217-66C7-46AB-9A42-6EFDAB0E8B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9B324AD-AC4A-4613-9023-41903A6893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1D3AF-40B8-44B5-812F-FB6634F69C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83260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63978C-530A-4129-997D-6A30E0784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05FD0C7-BD70-4272-B99E-8D2A27FB4D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F99E56B-0149-4468-A1A6-999CB8345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6E3D7B-80DE-4725-8BF5-5B17D378D62D}" type="datetimeFigureOut">
              <a:rPr lang="zh-CN" altLang="en-US" smtClean="0"/>
              <a:t>2023/5/27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EEB78C6-C599-48A6-A7FC-2585FDFC15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D1E3F1D-C873-4ED4-ACE8-2A7980626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1D3AF-40B8-44B5-812F-FB6634F69C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4827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EDD18E2F-C0A6-457C-9739-D59736B878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E56F19B-10EB-468A-8D55-8146646FEE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0DDA08D-872E-4FA4-A9B2-C5185542B4D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6E3D7B-80DE-4725-8BF5-5B17D378D62D}" type="datetimeFigureOut">
              <a:rPr lang="zh-CN" altLang="en-US" smtClean="0"/>
              <a:t>2023/5/27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60DCA87-1C82-452C-A03B-58B80E2BA8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B40E62F-E1EA-4400-A921-46BBF0A731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61D3AF-40B8-44B5-812F-FB6634F69C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56024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  <p:sldLayoutId id="2147483677" r:id="rId14"/>
    <p:sldLayoutId id="2147483678" r:id="rId15"/>
    <p:sldLayoutId id="2147483679" r:id="rId16"/>
    <p:sldLayoutId id="2147483680" r:id="rId17"/>
    <p:sldLayoutId id="2147483681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2023/5/27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527685" y="1427480"/>
            <a:ext cx="724916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/>
              <a:t>第</a:t>
            </a:r>
            <a:r>
              <a:rPr lang="en-US" altLang="zh-CN" sz="2800" b="1" dirty="0"/>
              <a:t>13</a:t>
            </a:r>
            <a:r>
              <a:rPr lang="zh-CN" altLang="en-US" sz="2800" b="1" dirty="0"/>
              <a:t>章  网络爬虫与数据可视化实战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901311" y="2118032"/>
            <a:ext cx="4260850" cy="155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fontAlgn="auto">
              <a:lnSpc>
                <a:spcPct val="200000"/>
              </a:lnSpc>
              <a:buFont typeface="Wingdings" panose="05000000000000000000" charset="0"/>
              <a:buChar char="Ø"/>
            </a:pPr>
            <a:r>
              <a:rPr lang="en-US" altLang="zh-CN" sz="1600" dirty="0">
                <a:sym typeface="+mn-ea"/>
              </a:rPr>
              <a:t>网络爬虫概述</a:t>
            </a:r>
          </a:p>
          <a:p>
            <a:pPr marL="342900" indent="-342900" fontAlgn="auto">
              <a:lnSpc>
                <a:spcPct val="200000"/>
              </a:lnSpc>
              <a:buFont typeface="Wingdings" panose="05000000000000000000" charset="0"/>
              <a:buChar char="Ø"/>
            </a:pPr>
            <a:r>
              <a:rPr sz="1600" dirty="0">
                <a:sym typeface="+mn-ea"/>
              </a:rPr>
              <a:t>模块6：requests库的使用</a:t>
            </a:r>
          </a:p>
          <a:p>
            <a:pPr marL="342900" indent="-342900" fontAlgn="auto">
              <a:lnSpc>
                <a:spcPct val="200000"/>
              </a:lnSpc>
              <a:buFont typeface="Wingdings" panose="05000000000000000000" charset="0"/>
              <a:buChar char="Ø"/>
            </a:pPr>
            <a:r>
              <a:rPr lang="zh-CN" altLang="en-US" sz="1600" dirty="0">
                <a:sym typeface="+mn-ea"/>
              </a:rPr>
              <a:t>模块7：beautifulsoup4库的使用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901311" y="3581152"/>
            <a:ext cx="4568825" cy="155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fontAlgn="auto">
              <a:lnSpc>
                <a:spcPct val="200000"/>
              </a:lnSpc>
              <a:buFont typeface="Wingdings" panose="05000000000000000000" charset="0"/>
              <a:buChar char="Ø"/>
            </a:pPr>
            <a:r>
              <a:rPr lang="en-US" altLang="zh-CN" sz="1600" dirty="0">
                <a:sym typeface="+mn-ea"/>
              </a:rPr>
              <a:t>实战20：电影排行爬取及分析</a:t>
            </a:r>
          </a:p>
          <a:p>
            <a:pPr marL="342900" indent="-342900" fontAlgn="auto">
              <a:lnSpc>
                <a:spcPct val="200000"/>
              </a:lnSpc>
              <a:buFont typeface="Wingdings" panose="05000000000000000000" charset="0"/>
              <a:buChar char="Ø"/>
            </a:pPr>
            <a:r>
              <a:rPr sz="1600" dirty="0">
                <a:sym typeface="+mn-ea"/>
              </a:rPr>
              <a:t>模块8：openpyxl库的使用</a:t>
            </a:r>
          </a:p>
          <a:p>
            <a:pPr marL="342900" indent="-342900" fontAlgn="auto">
              <a:lnSpc>
                <a:spcPct val="200000"/>
              </a:lnSpc>
              <a:buFont typeface="Wingdings" panose="05000000000000000000" charset="0"/>
              <a:buChar char="Ø"/>
            </a:pPr>
            <a:r>
              <a:rPr lang="zh-CN" altLang="en-US" sz="1600" dirty="0">
                <a:sym typeface="+mn-ea"/>
              </a:rPr>
              <a:t>实战21：Python职位分析及可视化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139190" y="45085"/>
            <a:ext cx="63588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ym typeface="+mn-ea"/>
              </a:rPr>
              <a:t>13.2 </a:t>
            </a:r>
            <a:r>
              <a:rPr lang="zh-CN" altLang="en-US" sz="3600" dirty="0">
                <a:sym typeface="+mn-ea"/>
              </a:rPr>
              <a:t>模块6：requests库的使用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139190" y="1126490"/>
            <a:ext cx="472186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ym typeface="+mn-ea"/>
              </a:rPr>
              <a:t>13.2.1 </a:t>
            </a:r>
            <a:r>
              <a:rPr sz="2400" dirty="0" err="1">
                <a:sym typeface="+mn-ea"/>
              </a:rPr>
              <a:t>requests库的基本介绍</a:t>
            </a:r>
            <a:endParaRPr sz="2400" dirty="0">
              <a:sym typeface="+mn-ea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937260" y="1870075"/>
            <a:ext cx="10666095" cy="341503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171450" indent="457200" fontAlgn="auto">
              <a:lnSpc>
                <a:spcPct val="150000"/>
              </a:lnSpc>
              <a:buFont typeface="Wingdings" panose="05000000000000000000" charset="0"/>
              <a:buNone/>
              <a:extLst>
                <a:ext uri="{35155182-B16C-46BC-9424-99874614C6A1}">
                  <wpsdc:indentchars xmlns="" xmlns:wpsdc="http://www.wps.cn/officeDocument/2017/drawingmlCustomData" val="200" checksum="59296752"/>
                </a:ext>
              </a:extLst>
            </a:pPr>
            <a:r>
              <a:rPr lang="zh-CN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requests库的本质就是封装了urllib3模块，它可以模拟浏览器的请求</a:t>
            </a:r>
            <a:r>
              <a:rPr 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，编写过程更接近正常URL的访问过程。requests库的宗旨是服务于人类（for human beings），具有以下功能特性：</a:t>
            </a:r>
          </a:p>
          <a:p>
            <a:pPr marL="457200" indent="457200" fontAlgn="auto">
              <a:lnSpc>
                <a:spcPct val="150000"/>
              </a:lnSpc>
              <a:buFont typeface="Wingdings" panose="05000000000000000000" charset="0"/>
              <a:buChar char="Ø"/>
              <a:extLst>
                <a:ext uri="{35155182-B16C-46BC-9424-99874614C6A1}">
                  <wpsdc:indentchars xmlns="" xmlns:wpsdc="http://www.wps.cn/officeDocument/2017/drawingmlCustomData" val="200" checksum="59296752"/>
                </a:ext>
              </a:extLst>
            </a:pPr>
            <a:r>
              <a:rPr lang="zh-CN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支持URL数据自动编码；</a:t>
            </a:r>
          </a:p>
          <a:p>
            <a:pPr marL="457200" indent="457200" fontAlgn="auto">
              <a:lnSpc>
                <a:spcPct val="150000"/>
              </a:lnSpc>
              <a:buFont typeface="Wingdings" panose="05000000000000000000" charset="0"/>
              <a:buChar char="Ø"/>
              <a:extLst>
                <a:ext uri="{35155182-B16C-46BC-9424-99874614C6A1}">
                  <wpsdc:indentchars xmlns="" xmlns:wpsdc="http://www.wps.cn/officeDocument/2017/drawingmlCustomData" val="200" checksum="59296752"/>
                </a:ext>
              </a:extLst>
            </a:pPr>
            <a:r>
              <a:rPr lang="zh-CN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支持HTTP连接保持和连接池；</a:t>
            </a:r>
          </a:p>
          <a:p>
            <a:pPr marL="457200" indent="457200" fontAlgn="auto">
              <a:lnSpc>
                <a:spcPct val="150000"/>
              </a:lnSpc>
              <a:buFont typeface="Wingdings" panose="05000000000000000000" charset="0"/>
              <a:buChar char="Ø"/>
              <a:extLst>
                <a:ext uri="{35155182-B16C-46BC-9424-99874614C6A1}">
                  <wpsdc:indentchars xmlns="" xmlns:wpsdc="http://www.wps.cn/officeDocument/2017/drawingmlCustomData" val="200" checksum="59296752"/>
                </a:ext>
              </a:extLst>
            </a:pPr>
            <a:r>
              <a:rPr lang="zh-CN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支持使用Cookie保持会话；</a:t>
            </a:r>
          </a:p>
          <a:p>
            <a:pPr marL="457200" indent="457200" fontAlgn="auto">
              <a:lnSpc>
                <a:spcPct val="150000"/>
              </a:lnSpc>
              <a:buFont typeface="Wingdings" panose="05000000000000000000" charset="0"/>
              <a:buChar char="Ø"/>
              <a:extLst>
                <a:ext uri="{35155182-B16C-46BC-9424-99874614C6A1}">
                  <wpsdc:indentchars xmlns="" xmlns:wpsdc="http://www.wps.cn/officeDocument/2017/drawingmlCustomData" val="200" checksum="59296752"/>
                </a:ext>
              </a:extLst>
            </a:pPr>
            <a:r>
              <a:rPr lang="zh-CN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支持文件分块上传；</a:t>
            </a:r>
          </a:p>
          <a:p>
            <a:pPr marL="457200" indent="457200" fontAlgn="auto">
              <a:lnSpc>
                <a:spcPct val="150000"/>
              </a:lnSpc>
              <a:buFont typeface="Wingdings" panose="05000000000000000000" charset="0"/>
              <a:buChar char="Ø"/>
              <a:extLst>
                <a:ext uri="{35155182-B16C-46BC-9424-99874614C6A1}">
                  <wpsdc:indentchars xmlns="" xmlns:wpsdc="http://www.wps.cn/officeDocument/2017/drawingmlCustomData" val="200" checksum="59296752"/>
                </a:ext>
              </a:extLst>
            </a:pPr>
            <a:r>
              <a:rPr lang="zh-CN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支持自动确定相应内容的编码。</a:t>
            </a:r>
          </a:p>
          <a:p>
            <a:pPr marL="457200" indent="457200" fontAlgn="auto">
              <a:lnSpc>
                <a:spcPct val="150000"/>
              </a:lnSpc>
              <a:buFont typeface="Wingdings" panose="05000000000000000000" charset="0"/>
              <a:buChar char="Ø"/>
              <a:extLst>
                <a:ext uri="{35155182-B16C-46BC-9424-99874614C6A1}">
                  <wpsdc:indentchars xmlns="" xmlns:wpsdc="http://www.wps.cn/officeDocument/2017/drawingmlCustomData" val="200" checksum="59296752"/>
                </a:ext>
              </a:extLst>
            </a:pPr>
            <a:r>
              <a:rPr lang="zh-CN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支持连接超时处理和流数据下载。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139190" y="45085"/>
            <a:ext cx="62522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ym typeface="+mn-ea"/>
              </a:rPr>
              <a:t>13.2 </a:t>
            </a:r>
            <a:r>
              <a:rPr lang="zh-CN" altLang="en-US" sz="3600" dirty="0">
                <a:sym typeface="+mn-ea"/>
              </a:rPr>
              <a:t>模块6：requests库的使用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139190" y="1126490"/>
            <a:ext cx="472186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ym typeface="+mn-ea"/>
              </a:rPr>
              <a:t>13.2.1 </a:t>
            </a:r>
            <a:r>
              <a:rPr sz="2400" dirty="0" err="1">
                <a:sym typeface="+mn-ea"/>
              </a:rPr>
              <a:t>requests库的基本介绍</a:t>
            </a:r>
            <a:endParaRPr sz="2400" dirty="0">
              <a:sym typeface="+mn-ea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937260" y="1870075"/>
            <a:ext cx="10666095" cy="50673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171450" indent="457200" fontAlgn="auto">
              <a:lnSpc>
                <a:spcPct val="150000"/>
              </a:lnSpc>
              <a:buFont typeface="Wingdings" panose="05000000000000000000" charset="0"/>
              <a:buNone/>
              <a:extLst>
                <a:ext uri="{35155182-B16C-46BC-9424-99874614C6A1}">
                  <wpsdc:indentchars xmlns="" xmlns:wpsdc="http://www.wps.cn/officeDocument/2017/drawingmlCustomData" val="200" checksum="59296752"/>
                </a:ext>
              </a:extLst>
            </a:pPr>
            <a:r>
              <a:rPr lang="zh-CN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导入requests库</a:t>
            </a:r>
            <a:r>
              <a:rPr 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的具体语法格式如下。</a:t>
            </a:r>
            <a:endParaRPr lang="zh-CN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100320" y="3022600"/>
            <a:ext cx="1989455" cy="50673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 fontAlgn="auto">
              <a:lnSpc>
                <a:spcPct val="150000"/>
              </a:lnSpc>
            </a:pPr>
            <a:r>
              <a:rPr lang="zh-CN" b="0">
                <a:latin typeface="微软雅黑" panose="020B0503020204020204" charset="-122"/>
                <a:ea typeface="微软雅黑" panose="020B0503020204020204" charset="-122"/>
              </a:rPr>
              <a:t>import requests</a:t>
            </a:r>
          </a:p>
        </p:txBody>
      </p:sp>
      <p:sp>
        <p:nvSpPr>
          <p:cNvPr id="8" name="圆角矩形 7"/>
          <p:cNvSpPr/>
          <p:nvPr/>
        </p:nvSpPr>
        <p:spPr>
          <a:xfrm>
            <a:off x="2604770" y="2712085"/>
            <a:ext cx="6981825" cy="1127125"/>
          </a:xfrm>
          <a:prstGeom prst="roundRect">
            <a:avLst/>
          </a:prstGeom>
          <a:noFill/>
          <a:ln>
            <a:prstDash val="lg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139190" y="45085"/>
            <a:ext cx="63436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ym typeface="+mn-ea"/>
              </a:rPr>
              <a:t>13.2 </a:t>
            </a:r>
            <a:r>
              <a:rPr lang="zh-CN" altLang="en-US" sz="3600" dirty="0">
                <a:sym typeface="+mn-ea"/>
              </a:rPr>
              <a:t>模块6：requests库的使用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139190" y="1126490"/>
            <a:ext cx="472186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ym typeface="+mn-ea"/>
              </a:rPr>
              <a:t>13.2.2 </a:t>
            </a:r>
            <a:r>
              <a:rPr sz="2400" dirty="0" err="1">
                <a:sym typeface="+mn-ea"/>
              </a:rPr>
              <a:t>requests库的基本操作</a:t>
            </a:r>
            <a:endParaRPr sz="2400" dirty="0">
              <a:sym typeface="+mn-ea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1173480" y="1998345"/>
            <a:ext cx="9845040" cy="286131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171450" indent="508000" fontAlgn="auto">
              <a:lnSpc>
                <a:spcPct val="150000"/>
              </a:lnSpc>
              <a:buFont typeface="Wingdings" panose="05000000000000000000" charset="0"/>
              <a:buNone/>
              <a:extLst>
                <a:ext uri="{35155182-B16C-46BC-9424-99874614C6A1}">
                  <wpsdc:indentchars xmlns="" xmlns:wpsdc="http://www.wps.cn/officeDocument/2017/drawingmlCustomData" val="200" checksum="282533468"/>
                </a:ext>
              </a:extLst>
            </a:pPr>
            <a:r>
              <a:rPr lang="zh-CN" sz="20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HTTP协议（HyperText Transfer Protocol，超文本传输协议）是用于从WWW服务器传输超文本到本地浏览器的传送协议。</a:t>
            </a:r>
            <a:r>
              <a:rPr lang="zh-CN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HTTP协议常用GET、POST、PUT和DELETE四种请求方法，requests库通过模拟HTTP的请求来访问网页中的数据。此处需要注意HTTP协议中GET和POST请求的区别，</a:t>
            </a:r>
            <a:r>
              <a:rPr lang="zh-CN" sz="20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GET请求是请求指定的页面信息，返回实体主体；POST请求是向指定资源提交数据进行请求处理，数据会被包含在请求体中。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139190" y="45085"/>
            <a:ext cx="63436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ym typeface="+mn-ea"/>
              </a:rPr>
              <a:t>13.2 </a:t>
            </a:r>
            <a:r>
              <a:rPr lang="zh-CN" altLang="en-US" sz="3600" dirty="0">
                <a:sym typeface="+mn-ea"/>
              </a:rPr>
              <a:t>模块6：requests库的使用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139190" y="1126490"/>
            <a:ext cx="61455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ym typeface="+mn-ea"/>
              </a:rPr>
              <a:t>13.2.2 </a:t>
            </a:r>
            <a:r>
              <a:rPr sz="2400" dirty="0" err="1">
                <a:sym typeface="+mn-ea"/>
              </a:rPr>
              <a:t>requests库的基本操作</a:t>
            </a:r>
            <a:r>
              <a:rPr lang="en-US" sz="2400" dirty="0" err="1">
                <a:sym typeface="+mn-ea"/>
              </a:rPr>
              <a:t>-</a:t>
            </a:r>
            <a:r>
              <a:rPr lang="en-US" sz="2400" b="1" dirty="0" err="1">
                <a:sym typeface="+mn-ea"/>
              </a:rPr>
              <a:t>网页请求方法</a:t>
            </a:r>
            <a:endParaRPr lang="en-US" sz="2400" b="1" dirty="0">
              <a:sym typeface="+mn-ea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909955" y="1586865"/>
            <a:ext cx="9845040" cy="50673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171450" indent="457200" fontAlgn="auto">
              <a:lnSpc>
                <a:spcPct val="150000"/>
              </a:lnSpc>
              <a:buFont typeface="Wingdings" panose="05000000000000000000" charset="0"/>
              <a:buNone/>
              <a:extLst>
                <a:ext uri="{35155182-B16C-46BC-9424-99874614C6A1}">
                  <wpsdc:indentchars xmlns="" xmlns:wpsdc="http://www.wps.cn/officeDocument/2017/drawingmlCustomData" val="200" checksum="59296752"/>
                </a:ext>
              </a:extLst>
            </a:pPr>
            <a:r>
              <a:rPr lang="zh-CN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requests库中包含与HTTP协议的请求相对应的方法</a:t>
            </a:r>
            <a:r>
              <a:rPr 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，即网页请求方法。</a:t>
            </a:r>
            <a:endParaRPr lang="zh-CN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aphicFrame>
        <p:nvGraphicFramePr>
          <p:cNvPr id="4" name="表格 3"/>
          <p:cNvGraphicFramePr/>
          <p:nvPr/>
        </p:nvGraphicFramePr>
        <p:xfrm>
          <a:off x="1566545" y="2248535"/>
          <a:ext cx="9058910" cy="3455035"/>
        </p:xfrm>
        <a:graphic>
          <a:graphicData uri="http://schemas.openxmlformats.org/drawingml/2006/table">
            <a:tbl>
              <a:tblPr firstRow="1" bandRow="1">
                <a:tableStyleId>{FABFCF23-3B69-468F-B69F-88F6DE6A72F2}</a:tableStyleId>
              </a:tblPr>
              <a:tblGrid>
                <a:gridCol w="28244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344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7835">
                <a:tc>
                  <a:txBody>
                    <a:bodyPr/>
                    <a:lstStyle/>
                    <a:p>
                      <a:pPr indent="0" algn="ctr" fontAlgn="auto">
                        <a:lnSpc>
                          <a:spcPct val="150000"/>
                        </a:lnSpc>
                        <a:buNone/>
                      </a:pPr>
                      <a:r>
                        <a:rPr 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方法</a:t>
                      </a:r>
                      <a:endParaRPr lang="en-US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 fontAlgn="auto">
                        <a:lnSpc>
                          <a:spcPct val="150000"/>
                        </a:lnSpc>
                        <a:buNone/>
                      </a:pPr>
                      <a:r>
                        <a:rPr 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说明</a:t>
                      </a:r>
                      <a:endParaRPr lang="en-US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61060">
                <a:tc>
                  <a:txBody>
                    <a:bodyPr/>
                    <a:lstStyle/>
                    <a:p>
                      <a:pPr indent="0" algn="ctr" fontAlgn="auto">
                        <a:lnSpc>
                          <a:spcPct val="150000"/>
                        </a:lnSpc>
                        <a:buNone/>
                      </a:pPr>
                      <a:r>
                        <a:rPr 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requests.get(url[,timeout=n])</a:t>
                      </a:r>
                      <a:endParaRPr lang="en-US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fontAlgn="auto">
                        <a:lnSpc>
                          <a:spcPct val="150000"/>
                        </a:lnSpc>
                        <a:buNone/>
                      </a:pPr>
                      <a:r>
                        <a:rPr 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对应于HTTP的GET方法，传入要访问的网址url，其中timout参数是可选的，表示每次请求超时时间为n秒，get()方法返回一个Response对象</a:t>
                      </a:r>
                      <a:endParaRPr lang="en-US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81050">
                <a:tc>
                  <a:txBody>
                    <a:bodyPr/>
                    <a:lstStyle/>
                    <a:p>
                      <a:pPr indent="0" algn="ctr" fontAlgn="auto">
                        <a:lnSpc>
                          <a:spcPct val="150000"/>
                        </a:lnSpc>
                        <a:buNone/>
                      </a:pPr>
                      <a:r>
                        <a:rPr 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requests.post(url,data)</a:t>
                      </a:r>
                      <a:endParaRPr lang="en-US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fontAlgn="auto">
                        <a:lnSpc>
                          <a:spcPct val="150000"/>
                        </a:lnSpc>
                        <a:buNone/>
                      </a:pPr>
                      <a:r>
                        <a:rPr 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对应于HTTP的POST方法，传入访问网址url以及要提交的数据data，返回一个Response对象</a:t>
                      </a:r>
                      <a:endParaRPr lang="en-US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20420">
                <a:tc>
                  <a:txBody>
                    <a:bodyPr/>
                    <a:lstStyle/>
                    <a:p>
                      <a:pPr indent="0" algn="ctr" fontAlgn="auto">
                        <a:lnSpc>
                          <a:spcPct val="150000"/>
                        </a:lnSpc>
                        <a:buNone/>
                      </a:pPr>
                      <a:r>
                        <a:rPr 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requests.put(url,data)</a:t>
                      </a:r>
                      <a:endParaRPr lang="en-US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fontAlgn="auto">
                        <a:lnSpc>
                          <a:spcPct val="150000"/>
                        </a:lnSpc>
                        <a:buNone/>
                      </a:pPr>
                      <a:r>
                        <a:rPr 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对应于HTTP的PUT方法，传入访问网址url以及要提交的数据data，返回一个Response对象</a:t>
                      </a:r>
                      <a:endParaRPr lang="en-US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4670">
                <a:tc>
                  <a:txBody>
                    <a:bodyPr/>
                    <a:lstStyle/>
                    <a:p>
                      <a:pPr indent="0" algn="ctr" fontAlgn="auto">
                        <a:lnSpc>
                          <a:spcPct val="150000"/>
                        </a:lnSpc>
                        <a:buNone/>
                      </a:pPr>
                      <a:r>
                        <a:rPr 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requests.delete(url)</a:t>
                      </a:r>
                      <a:endParaRPr lang="en-US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fontAlgn="auto">
                        <a:lnSpc>
                          <a:spcPct val="150000"/>
                        </a:lnSpc>
                        <a:buNone/>
                      </a:pPr>
                      <a:r>
                        <a:rPr 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对应于HTTP的DELETE方法，传入要操作的网址url，返回一个Response对象</a:t>
                      </a:r>
                      <a:endParaRPr lang="en-US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139190" y="45085"/>
            <a:ext cx="63131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ym typeface="+mn-ea"/>
              </a:rPr>
              <a:t>13.2 </a:t>
            </a:r>
            <a:r>
              <a:rPr lang="zh-CN" altLang="en-US" sz="3600" dirty="0">
                <a:sym typeface="+mn-ea"/>
              </a:rPr>
              <a:t>模块6：requests库的使用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139190" y="1126490"/>
            <a:ext cx="5962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ym typeface="+mn-ea"/>
              </a:rPr>
              <a:t>13.2.2 </a:t>
            </a:r>
            <a:r>
              <a:rPr sz="2400" dirty="0" err="1">
                <a:sym typeface="+mn-ea"/>
              </a:rPr>
              <a:t>requests库的基本操作</a:t>
            </a:r>
            <a:r>
              <a:rPr lang="en-US" sz="2400" dirty="0" err="1">
                <a:sym typeface="+mn-ea"/>
              </a:rPr>
              <a:t>-</a:t>
            </a:r>
            <a:r>
              <a:rPr lang="en-US" sz="2400" b="1" dirty="0" err="1">
                <a:sym typeface="+mn-ea"/>
              </a:rPr>
              <a:t>网页请求方法</a:t>
            </a:r>
            <a:endParaRPr lang="en-US" sz="2400" b="1" dirty="0">
              <a:sym typeface="+mn-ea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909955" y="1586865"/>
            <a:ext cx="9845040" cy="50673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171450" indent="457200" fontAlgn="auto">
              <a:lnSpc>
                <a:spcPct val="150000"/>
              </a:lnSpc>
              <a:buFont typeface="Wingdings" panose="05000000000000000000" charset="0"/>
              <a:buNone/>
              <a:extLst>
                <a:ext uri="{35155182-B16C-46BC-9424-99874614C6A1}">
                  <wpsdc:indentchars xmlns="" xmlns:wpsdc="http://www.wps.cn/officeDocument/2017/drawingmlCustomData" val="200" checksum="59296752"/>
                </a:ext>
              </a:extLst>
            </a:pPr>
            <a:r>
              <a:rPr 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使用requests库中的</a:t>
            </a:r>
            <a:r>
              <a:rPr lang="zh-CN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get()方法</a:t>
            </a:r>
            <a:r>
              <a:rPr 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访问“千锋教育”官网网址http://www.mobiletrain.org</a:t>
            </a:r>
            <a:endParaRPr lang="zh-CN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388995" y="2592070"/>
            <a:ext cx="5414645" cy="11988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buFont typeface="+mj-lt"/>
              <a:buAutoNum type="arabicPeriod"/>
            </a:pPr>
            <a:r>
              <a:rPr lang="en-US" altLang="en-US" sz="16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import requests</a:t>
            </a:r>
          </a:p>
          <a:p>
            <a:pPr marL="342900" indent="-342900" fontAlgn="auto">
              <a:lnSpc>
                <a:spcPct val="150000"/>
              </a:lnSpc>
              <a:buFont typeface="+mj-lt"/>
              <a:buAutoNum type="arabicPeriod"/>
            </a:pPr>
            <a:r>
              <a:rPr lang="en-US" altLang="en-US" sz="16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 = requests.get("http://www.mobiletrain.org")</a:t>
            </a:r>
          </a:p>
          <a:p>
            <a:pPr marL="342900" indent="-342900" fontAlgn="auto">
              <a:lnSpc>
                <a:spcPct val="150000"/>
              </a:lnSpc>
              <a:buFont typeface="+mj-lt"/>
              <a:buAutoNum type="arabicPeriod"/>
            </a:pPr>
            <a:r>
              <a:rPr lang="en-US" altLang="en-US" sz="16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print(type(r))</a:t>
            </a:r>
          </a:p>
        </p:txBody>
      </p:sp>
      <p:sp>
        <p:nvSpPr>
          <p:cNvPr id="6" name="圆角矩形 5"/>
          <p:cNvSpPr/>
          <p:nvPr/>
        </p:nvSpPr>
        <p:spPr>
          <a:xfrm>
            <a:off x="2604135" y="2353310"/>
            <a:ext cx="6982460" cy="1675765"/>
          </a:xfrm>
          <a:prstGeom prst="roundRect">
            <a:avLst/>
          </a:prstGeom>
          <a:noFill/>
          <a:ln>
            <a:prstDash val="lg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4289425" y="4854575"/>
            <a:ext cx="3658870" cy="4603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 fontAlgn="auto">
              <a:lnSpc>
                <a:spcPct val="150000"/>
              </a:lnSpc>
            </a:pPr>
            <a:r>
              <a:rPr lang="zh-CN" sz="1600" b="0">
                <a:latin typeface="微软雅黑" panose="020B0503020204020204" charset="-122"/>
                <a:ea typeface="微软雅黑" panose="020B0503020204020204" charset="-122"/>
              </a:rPr>
              <a:t>&lt;class 'requests.models.Response'&gt;</a:t>
            </a:r>
          </a:p>
        </p:txBody>
      </p:sp>
      <p:sp>
        <p:nvSpPr>
          <p:cNvPr id="8" name="圆角矩形 7"/>
          <p:cNvSpPr/>
          <p:nvPr/>
        </p:nvSpPr>
        <p:spPr>
          <a:xfrm>
            <a:off x="2628265" y="4426585"/>
            <a:ext cx="6981825" cy="1316990"/>
          </a:xfrm>
          <a:prstGeom prst="roundRect">
            <a:avLst/>
          </a:prstGeom>
          <a:noFill/>
          <a:ln>
            <a:prstDash val="lg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下箭头 11"/>
          <p:cNvSpPr/>
          <p:nvPr/>
        </p:nvSpPr>
        <p:spPr>
          <a:xfrm>
            <a:off x="5838825" y="3905250"/>
            <a:ext cx="515620" cy="835025"/>
          </a:xfrm>
          <a:prstGeom prst="down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1367790" y="4117340"/>
            <a:ext cx="2503805" cy="73723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9525">
            <a:noFill/>
          </a:ln>
        </p:spPr>
        <p:txBody>
          <a:bodyPr wrap="square">
            <a:spAutoFit/>
          </a:bodyPr>
          <a:lstStyle/>
          <a:p>
            <a:pPr indent="0" fontAlgn="auto">
              <a:lnSpc>
                <a:spcPct val="150000"/>
              </a:lnSpc>
            </a:pPr>
            <a:r>
              <a:rPr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通过get()方法访问网址，</a:t>
            </a:r>
            <a:r>
              <a:rPr sz="1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返回了一个Response对象</a:t>
            </a:r>
            <a:endParaRPr lang="zh-CN" sz="14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139190" y="45085"/>
            <a:ext cx="63588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ym typeface="+mn-ea"/>
              </a:rPr>
              <a:t>13.2 </a:t>
            </a:r>
            <a:r>
              <a:rPr lang="zh-CN" altLang="en-US" sz="3600" dirty="0">
                <a:sym typeface="+mn-ea"/>
              </a:rPr>
              <a:t>模块6：requests库的使用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139190" y="1126490"/>
            <a:ext cx="60845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ym typeface="+mn-ea"/>
              </a:rPr>
              <a:t>13.2.2 </a:t>
            </a:r>
            <a:r>
              <a:rPr sz="2400" dirty="0" err="1">
                <a:sym typeface="+mn-ea"/>
              </a:rPr>
              <a:t>requests库的基本操作</a:t>
            </a:r>
            <a:r>
              <a:rPr lang="en-US" sz="2400" dirty="0" err="1">
                <a:sym typeface="+mn-ea"/>
              </a:rPr>
              <a:t>-</a:t>
            </a:r>
            <a:r>
              <a:rPr lang="en-US" sz="2400" b="1" dirty="0" err="1">
                <a:sym typeface="+mn-ea"/>
              </a:rPr>
              <a:t>Response对象</a:t>
            </a:r>
            <a:endParaRPr lang="en-US" sz="2400" b="1" dirty="0">
              <a:sym typeface="+mn-ea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829310" y="1762125"/>
            <a:ext cx="9845040" cy="50673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171450" indent="457200" fontAlgn="auto">
              <a:lnSpc>
                <a:spcPct val="150000"/>
              </a:lnSpc>
              <a:buFont typeface="Wingdings" panose="05000000000000000000" charset="0"/>
              <a:buNone/>
              <a:extLst>
                <a:ext uri="{35155182-B16C-46BC-9424-99874614C6A1}">
                  <wpsdc:indentchars xmlns="" xmlns:wpsdc="http://www.wps.cn/officeDocument/2017/drawingmlCustomData" val="200" checksum="59296752"/>
                </a:ext>
              </a:extLst>
            </a:pPr>
            <a:r>
              <a:rPr 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Response对象代表的是</a:t>
            </a:r>
            <a:r>
              <a:rPr lang="zh-CN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响应内容</a:t>
            </a:r>
            <a:r>
              <a:rPr 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，其</a:t>
            </a:r>
            <a:r>
              <a:rPr lang="zh-CN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属性</a:t>
            </a:r>
            <a:r>
              <a:rPr 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如下表所示。</a:t>
            </a:r>
          </a:p>
        </p:txBody>
      </p:sp>
      <p:graphicFrame>
        <p:nvGraphicFramePr>
          <p:cNvPr id="4" name="表格 3"/>
          <p:cNvGraphicFramePr/>
          <p:nvPr/>
        </p:nvGraphicFramePr>
        <p:xfrm>
          <a:off x="1302385" y="2561590"/>
          <a:ext cx="9587865" cy="249047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20427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450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82930">
                <a:tc>
                  <a:txBody>
                    <a:bodyPr/>
                    <a:lstStyle/>
                    <a:p>
                      <a:pPr indent="0" algn="ctr" fontAlgn="auto">
                        <a:lnSpc>
                          <a:spcPct val="150000"/>
                        </a:lnSpc>
                        <a:buNone/>
                      </a:pPr>
                      <a:r>
                        <a:rPr 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属性</a:t>
                      </a:r>
                      <a:endParaRPr lang="en-US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 fontAlgn="auto">
                        <a:lnSpc>
                          <a:spcPct val="150000"/>
                        </a:lnSpc>
                        <a:buNone/>
                      </a:pPr>
                      <a:r>
                        <a:rPr 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说明</a:t>
                      </a:r>
                      <a:endParaRPr lang="en-US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1345">
                <a:tc>
                  <a:txBody>
                    <a:bodyPr/>
                    <a:lstStyle/>
                    <a:p>
                      <a:pPr indent="0" algn="ctr" fontAlgn="auto">
                        <a:lnSpc>
                          <a:spcPct val="150000"/>
                        </a:lnSpc>
                        <a:buNone/>
                      </a:pPr>
                      <a:r>
                        <a:rPr 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status_code</a:t>
                      </a:r>
                      <a:endParaRPr lang="en-US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fontAlgn="auto">
                        <a:lnSpc>
                          <a:spcPct val="150000"/>
                        </a:lnSpc>
                        <a:buNone/>
                      </a:pPr>
                      <a:r>
                        <a:rPr 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HTTP请求的状态，200表示连接成功，404表示请求的网页不存在，500表示内部服务器错误</a:t>
                      </a:r>
                      <a:endParaRPr lang="en-US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9285">
                <a:tc>
                  <a:txBody>
                    <a:bodyPr/>
                    <a:lstStyle/>
                    <a:p>
                      <a:pPr indent="0" algn="ctr" fontAlgn="auto">
                        <a:lnSpc>
                          <a:spcPct val="150000"/>
                        </a:lnSpc>
                        <a:buNone/>
                      </a:pPr>
                      <a:r>
                        <a:rPr 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text</a:t>
                      </a:r>
                      <a:endParaRPr lang="en-US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fontAlgn="auto">
                        <a:lnSpc>
                          <a:spcPct val="150000"/>
                        </a:lnSpc>
                        <a:buNone/>
                      </a:pPr>
                      <a:r>
                        <a:rPr 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HTTP响应内容的字符串形式，即url对应的页面内容</a:t>
                      </a:r>
                      <a:endParaRPr lang="en-US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6910">
                <a:tc>
                  <a:txBody>
                    <a:bodyPr/>
                    <a:lstStyle/>
                    <a:p>
                      <a:pPr indent="0" algn="ctr" fontAlgn="auto">
                        <a:lnSpc>
                          <a:spcPct val="150000"/>
                        </a:lnSpc>
                        <a:buNone/>
                      </a:pPr>
                      <a:r>
                        <a:rPr 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encoding</a:t>
                      </a:r>
                      <a:endParaRPr lang="en-US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fontAlgn="auto">
                        <a:lnSpc>
                          <a:spcPct val="150000"/>
                        </a:lnSpc>
                        <a:buNone/>
                      </a:pPr>
                      <a:r>
                        <a:rPr 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HTTP响应内容的编码方式</a:t>
                      </a:r>
                      <a:endParaRPr lang="en-US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139190" y="45085"/>
            <a:ext cx="62826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ym typeface="+mn-ea"/>
              </a:rPr>
              <a:t>13.2 </a:t>
            </a:r>
            <a:r>
              <a:rPr lang="zh-CN" altLang="en-US" sz="3600" dirty="0">
                <a:sym typeface="+mn-ea"/>
              </a:rPr>
              <a:t>模块6：requests库的使用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139190" y="1126490"/>
            <a:ext cx="60693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ym typeface="+mn-ea"/>
              </a:rPr>
              <a:t>13.2.2 </a:t>
            </a:r>
            <a:r>
              <a:rPr sz="2400" dirty="0" err="1">
                <a:sym typeface="+mn-ea"/>
              </a:rPr>
              <a:t>requests库的基本操作</a:t>
            </a:r>
            <a:r>
              <a:rPr lang="en-US" sz="2400" dirty="0" err="1">
                <a:sym typeface="+mn-ea"/>
              </a:rPr>
              <a:t>-</a:t>
            </a:r>
            <a:r>
              <a:rPr lang="en-US" sz="2400" b="1" dirty="0" err="1">
                <a:sym typeface="+mn-ea"/>
              </a:rPr>
              <a:t>Response对象</a:t>
            </a:r>
            <a:endParaRPr lang="en-US" sz="2400" b="1" dirty="0"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388360" y="2051050"/>
            <a:ext cx="5414645" cy="156845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buFont typeface="+mj-lt"/>
              <a:buAutoNum type="arabicPeriod"/>
            </a:pPr>
            <a:r>
              <a:rPr lang="en-US" altLang="en-US" sz="16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import requests</a:t>
            </a:r>
          </a:p>
          <a:p>
            <a:pPr marL="342900" indent="-342900" fontAlgn="auto">
              <a:lnSpc>
                <a:spcPct val="150000"/>
              </a:lnSpc>
              <a:buFont typeface="+mj-lt"/>
              <a:buAutoNum type="arabicPeriod"/>
            </a:pPr>
            <a:r>
              <a:rPr lang="en-US" altLang="en-US" sz="16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 = requests.get("http://www.mobiletrain.org")</a:t>
            </a:r>
          </a:p>
          <a:p>
            <a:pPr marL="342900" indent="-342900" fontAlgn="auto">
              <a:lnSpc>
                <a:spcPct val="150000"/>
              </a:lnSpc>
              <a:buFont typeface="+mj-lt"/>
              <a:buAutoNum type="arabicPeriod"/>
            </a:pPr>
            <a:r>
              <a:rPr lang="en-US" altLang="en-US" sz="16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r.encoding = "utf-8"</a:t>
            </a:r>
          </a:p>
          <a:p>
            <a:pPr marL="342900" indent="-342900" fontAlgn="auto">
              <a:lnSpc>
                <a:spcPct val="150000"/>
              </a:lnSpc>
              <a:buFont typeface="+mj-lt"/>
              <a:buAutoNum type="arabicPeriod"/>
            </a:pPr>
            <a:r>
              <a:rPr lang="en-US" altLang="en-US" sz="16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print(r.text)</a:t>
            </a:r>
          </a:p>
        </p:txBody>
      </p:sp>
      <p:sp>
        <p:nvSpPr>
          <p:cNvPr id="6" name="圆角矩形 5"/>
          <p:cNvSpPr/>
          <p:nvPr/>
        </p:nvSpPr>
        <p:spPr>
          <a:xfrm>
            <a:off x="2604770" y="1963420"/>
            <a:ext cx="6982460" cy="1743075"/>
          </a:xfrm>
          <a:prstGeom prst="roundRect">
            <a:avLst/>
          </a:prstGeom>
          <a:noFill/>
          <a:ln>
            <a:prstDash val="lg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8495665" y="924560"/>
            <a:ext cx="3472815" cy="170688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9525">
            <a:noFill/>
          </a:ln>
        </p:spPr>
        <p:txBody>
          <a:bodyPr wrap="square">
            <a:spAutoFit/>
          </a:bodyPr>
          <a:lstStyle/>
          <a:p>
            <a:pPr indent="0" fontAlgn="auto">
              <a:lnSpc>
                <a:spcPct val="150000"/>
              </a:lnSpc>
            </a:pPr>
            <a:r>
              <a:rPr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当获取页面内容时，需要注意</a:t>
            </a:r>
            <a:r>
              <a:rPr sz="1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Response对象的编码方式encoding默认为ISO-8859-1</a:t>
            </a:r>
            <a:r>
              <a:rPr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，如果页面中含有中文字符，就会出现乱码。此时，</a:t>
            </a:r>
            <a:r>
              <a:rPr sz="1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需要将Response对象的encoding属性设置为utf-8</a:t>
            </a:r>
            <a:r>
              <a:rPr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  <a:endParaRPr lang="zh-CN" sz="14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7" name="图片 6" descr="图13.2网址对应的页面内容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4770" y="3961765"/>
            <a:ext cx="7239635" cy="24498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下箭头 11"/>
          <p:cNvSpPr/>
          <p:nvPr/>
        </p:nvSpPr>
        <p:spPr>
          <a:xfrm>
            <a:off x="5837555" y="3376930"/>
            <a:ext cx="515620" cy="835025"/>
          </a:xfrm>
          <a:prstGeom prst="down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139190" y="45085"/>
            <a:ext cx="6267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ym typeface="+mn-ea"/>
              </a:rPr>
              <a:t>13.2 </a:t>
            </a:r>
            <a:r>
              <a:rPr lang="zh-CN" altLang="en-US" sz="3600" dirty="0">
                <a:sym typeface="+mn-ea"/>
              </a:rPr>
              <a:t>模块6：requests库的使用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139190" y="1126490"/>
            <a:ext cx="6267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ym typeface="+mn-ea"/>
              </a:rPr>
              <a:t>13.2.2 </a:t>
            </a:r>
            <a:r>
              <a:rPr sz="2400" dirty="0" err="1">
                <a:sym typeface="+mn-ea"/>
              </a:rPr>
              <a:t>requests库的基本操作</a:t>
            </a:r>
            <a:r>
              <a:rPr lang="en-US" sz="2400" dirty="0" err="1">
                <a:sym typeface="+mn-ea"/>
              </a:rPr>
              <a:t>-</a:t>
            </a:r>
            <a:r>
              <a:rPr lang="en-US" sz="2400" b="1" dirty="0" err="1">
                <a:sym typeface="+mn-ea"/>
              </a:rPr>
              <a:t>Response对象</a:t>
            </a:r>
            <a:endParaRPr lang="en-US" sz="2400" b="1" dirty="0"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757680" y="1781810"/>
            <a:ext cx="4363720" cy="452310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buFont typeface="+mj-lt"/>
              <a:buAutoNum type="arabicPeriod"/>
            </a:pPr>
            <a:r>
              <a:rPr lang="en-US" altLang="en-US" sz="16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import requests</a:t>
            </a:r>
          </a:p>
          <a:p>
            <a:pPr marL="342900" indent="-342900" fontAlgn="auto">
              <a:lnSpc>
                <a:spcPct val="150000"/>
              </a:lnSpc>
              <a:buFont typeface="+mj-lt"/>
              <a:buAutoNum type="arabicPeriod"/>
            </a:pPr>
            <a:r>
              <a:rPr lang="en-US" altLang="en-US" sz="16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def get_html(url):</a:t>
            </a:r>
          </a:p>
          <a:p>
            <a:pPr marL="342900" indent="-342900" fontAlgn="auto">
              <a:lnSpc>
                <a:spcPct val="150000"/>
              </a:lnSpc>
              <a:buFont typeface="+mj-lt"/>
              <a:buAutoNum type="arabicPeriod"/>
            </a:pPr>
            <a:r>
              <a:rPr lang="en-US" altLang="en-US" sz="16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try:</a:t>
            </a:r>
          </a:p>
          <a:p>
            <a:pPr marL="342900" indent="-342900" fontAlgn="auto">
              <a:lnSpc>
                <a:spcPct val="150000"/>
              </a:lnSpc>
              <a:buFont typeface="+mj-lt"/>
              <a:buAutoNum type="arabicPeriod"/>
            </a:pPr>
            <a:r>
              <a:rPr lang="en-US" altLang="en-US" sz="16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r = requests.get(url)</a:t>
            </a:r>
          </a:p>
          <a:p>
            <a:pPr marL="342900" indent="-342900" fontAlgn="auto">
              <a:lnSpc>
                <a:spcPct val="150000"/>
              </a:lnSpc>
              <a:buFont typeface="+mj-lt"/>
              <a:buAutoNum type="arabicPeriod"/>
            </a:pPr>
            <a:r>
              <a:rPr lang="en-US" altLang="en-US" sz="16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r.raise_for_status()</a:t>
            </a:r>
          </a:p>
          <a:p>
            <a:pPr marL="342900" indent="-342900" fontAlgn="auto">
              <a:lnSpc>
                <a:spcPct val="150000"/>
              </a:lnSpc>
              <a:buFont typeface="+mj-lt"/>
              <a:buAutoNum type="arabicPeriod"/>
            </a:pPr>
            <a:r>
              <a:rPr lang="en-US" altLang="en-US" sz="16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r.encoding = "utf-8"</a:t>
            </a:r>
          </a:p>
          <a:p>
            <a:pPr marL="342900" indent="-342900" fontAlgn="auto">
              <a:lnSpc>
                <a:spcPct val="150000"/>
              </a:lnSpc>
              <a:buFont typeface="+mj-lt"/>
              <a:buAutoNum type="arabicPeriod"/>
            </a:pPr>
            <a:r>
              <a:rPr lang="en-US" altLang="en-US" sz="16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return r.text</a:t>
            </a:r>
          </a:p>
          <a:p>
            <a:pPr marL="342900" indent="-342900" fontAlgn="auto">
              <a:lnSpc>
                <a:spcPct val="150000"/>
              </a:lnSpc>
              <a:buFont typeface="+mj-lt"/>
              <a:buAutoNum type="arabicPeriod"/>
            </a:pPr>
            <a:r>
              <a:rPr lang="en-US" altLang="en-US" sz="16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except:</a:t>
            </a:r>
          </a:p>
          <a:p>
            <a:pPr marL="342900" indent="-342900" fontAlgn="auto">
              <a:lnSpc>
                <a:spcPct val="150000"/>
              </a:lnSpc>
              <a:buFont typeface="+mj-lt"/>
              <a:buAutoNum type="arabicPeriod"/>
            </a:pPr>
            <a:r>
              <a:rPr lang="en-US" altLang="en-US" sz="16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return "获取页面异常"</a:t>
            </a:r>
          </a:p>
          <a:p>
            <a:pPr marL="342900" indent="-342900" fontAlgn="auto">
              <a:lnSpc>
                <a:spcPct val="150000"/>
              </a:lnSpc>
              <a:buFont typeface="+mj-lt"/>
              <a:buAutoNum type="arabicPeriod"/>
            </a:pPr>
            <a:r>
              <a:rPr lang="en-US" altLang="en-US" sz="16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if __name__ == "__main__":</a:t>
            </a:r>
          </a:p>
          <a:p>
            <a:pPr marL="342900" indent="-342900" fontAlgn="auto">
              <a:lnSpc>
                <a:spcPct val="150000"/>
              </a:lnSpc>
              <a:buFont typeface="+mj-lt"/>
              <a:buAutoNum type="arabicPeriod"/>
            </a:pPr>
            <a:r>
              <a:rPr lang="en-US" altLang="en-US" sz="16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url = "http://www.mobiletrain.org"</a:t>
            </a:r>
          </a:p>
          <a:p>
            <a:pPr marL="342900" indent="-342900" fontAlgn="auto">
              <a:lnSpc>
                <a:spcPct val="150000"/>
              </a:lnSpc>
              <a:buFont typeface="+mj-lt"/>
              <a:buAutoNum type="arabicPeriod"/>
            </a:pPr>
            <a:r>
              <a:rPr lang="en-US" altLang="en-US" sz="16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print(get_html(url))</a:t>
            </a:r>
          </a:p>
        </p:txBody>
      </p:sp>
      <p:sp>
        <p:nvSpPr>
          <p:cNvPr id="8" name="圆角矩形 7"/>
          <p:cNvSpPr/>
          <p:nvPr/>
        </p:nvSpPr>
        <p:spPr>
          <a:xfrm>
            <a:off x="974090" y="1781175"/>
            <a:ext cx="5338445" cy="4523105"/>
          </a:xfrm>
          <a:prstGeom prst="roundRect">
            <a:avLst/>
          </a:prstGeom>
          <a:noFill/>
          <a:ln>
            <a:prstDash val="lg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6474460" y="1950720"/>
            <a:ext cx="5398770" cy="170688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9525">
            <a:noFill/>
          </a:ln>
        </p:spPr>
        <p:txBody>
          <a:bodyPr wrap="square">
            <a:spAutoFit/>
          </a:bodyPr>
          <a:lstStyle/>
          <a:p>
            <a:pPr indent="355600" fontAlgn="auto">
              <a:lnSpc>
                <a:spcPct val="150000"/>
              </a:lnSpc>
              <a:extLst>
                <a:ext uri="{35155182-B16C-46BC-9424-99874614C6A1}">
                  <wpsdc:indentchars xmlns="" xmlns:wpsdc="http://www.wps.cn/officeDocument/2017/drawingmlCustomData" val="200" checksum="3837665281"/>
                </a:ext>
              </a:extLst>
            </a:pPr>
            <a:r>
              <a:rPr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requests库在遇到无效的HTTP响应时，会抛出HTTPError异常。而Response对象具有</a:t>
            </a:r>
            <a:r>
              <a:rPr sz="1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raise_for_status()方法</a:t>
            </a:r>
            <a:r>
              <a:rPr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，在状态码status_code不是200时，就</a:t>
            </a:r>
            <a:r>
              <a:rPr sz="1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会主动抛出HTTPError异常</a:t>
            </a:r>
            <a:r>
              <a:rPr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。此方法可以有效地判断网络连接的状态，</a:t>
            </a:r>
            <a:r>
              <a:rPr sz="1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结合try...except语句捕获异常</a:t>
            </a:r>
            <a:r>
              <a:rPr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，能够保证程序正常运行地情况下，获取爬取过程中出现的意外情况。</a:t>
            </a:r>
            <a:endParaRPr lang="zh-CN" sz="14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6393815" y="3769360"/>
            <a:ext cx="5560060" cy="230695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171450" indent="406400" fontAlgn="auto">
              <a:lnSpc>
                <a:spcPct val="150000"/>
              </a:lnSpc>
              <a:buFont typeface="Wingdings" panose="05000000000000000000" charset="0"/>
              <a:buNone/>
              <a:extLst>
                <a:ext uri="{35155182-B16C-46BC-9424-99874614C6A1}">
                  <wpsdc:indentchars xmlns="" xmlns:wpsdc="http://www.wps.cn/officeDocument/2017/drawingmlCustomData" val="200" checksum="1740828767"/>
                </a:ext>
              </a:extLst>
            </a:pPr>
            <a:r>
              <a:rPr lang="zh-CN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原代码正常运行。</a:t>
            </a:r>
            <a:r>
              <a:rPr lang="zh-CN" sz="16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将get()方法的timeout参数设置为较小的0.0001，获取网页就有可能异常</a:t>
            </a:r>
            <a:r>
              <a:rPr lang="zh-CN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，即将第4行修改为如下代码：</a:t>
            </a:r>
          </a:p>
          <a:p>
            <a:pPr marL="171450" indent="406400" fontAlgn="auto">
              <a:lnSpc>
                <a:spcPct val="150000"/>
              </a:lnSpc>
              <a:buFont typeface="Wingdings" panose="05000000000000000000" charset="0"/>
              <a:buNone/>
              <a:extLst>
                <a:ext uri="{35155182-B16C-46BC-9424-99874614C6A1}">
                  <wpsdc:indentchars xmlns="" xmlns:wpsdc="http://www.wps.cn/officeDocument/2017/drawingmlCustomData" val="200" checksum="1740828767"/>
                </a:ext>
              </a:extLst>
            </a:pPr>
            <a:r>
              <a:rPr lang="zh-CN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r = requests.get(url,timeout=0.0001)</a:t>
            </a:r>
          </a:p>
          <a:p>
            <a:pPr marL="171450" indent="406400" fontAlgn="auto">
              <a:lnSpc>
                <a:spcPct val="150000"/>
              </a:lnSpc>
              <a:buFont typeface="Wingdings" panose="05000000000000000000" charset="0"/>
              <a:buNone/>
              <a:extLst>
                <a:ext uri="{35155182-B16C-46BC-9424-99874614C6A1}">
                  <wpsdc:indentchars xmlns="" xmlns:wpsdc="http://www.wps.cn/officeDocument/2017/drawingmlCustomData" val="200" checksum="1740828767"/>
                </a:ext>
              </a:extLst>
            </a:pPr>
            <a:r>
              <a:rPr lang="zh-CN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运行结果如下。</a:t>
            </a:r>
          </a:p>
          <a:p>
            <a:pPr marL="171450" indent="406400" fontAlgn="auto">
              <a:lnSpc>
                <a:spcPct val="150000"/>
              </a:lnSpc>
              <a:buFont typeface="Wingdings" panose="05000000000000000000" charset="0"/>
              <a:buNone/>
              <a:extLst>
                <a:ext uri="{35155182-B16C-46BC-9424-99874614C6A1}">
                  <wpsdc:indentchars xmlns="" xmlns:wpsdc="http://www.wps.cn/officeDocument/2017/drawingmlCustomData" val="200" checksum="1740828767"/>
                </a:ext>
              </a:extLst>
            </a:pPr>
            <a:r>
              <a:rPr lang="en-US" altLang="zh-CN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	</a:t>
            </a:r>
            <a:r>
              <a:rPr lang="zh-CN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获取页面异常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83484" y="405528"/>
            <a:ext cx="605541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/>
              <a:t>13.3</a:t>
            </a:r>
          </a:p>
          <a:p>
            <a:pPr algn="ctr"/>
            <a:r>
              <a:rPr lang="en-US" altLang="zh-CN" sz="2800" b="1" dirty="0"/>
              <a:t>模块7：beautifulsoup4库的使用</a:t>
            </a:r>
            <a:endParaRPr lang="zh-CN" altLang="en-US" sz="2800" b="1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4DB97E7-E32F-471C-8348-BAD3F31E5EDE}"/>
              </a:ext>
            </a:extLst>
          </p:cNvPr>
          <p:cNvSpPr txBox="1"/>
          <p:nvPr/>
        </p:nvSpPr>
        <p:spPr>
          <a:xfrm>
            <a:off x="6096000" y="2437130"/>
            <a:ext cx="47009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dirty="0"/>
              <a:t>beautifulsoup4库的基本介绍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B075287-9398-4EBA-9CC5-22D5F56B7946}"/>
              </a:ext>
            </a:extLst>
          </p:cNvPr>
          <p:cNvSpPr txBox="1"/>
          <p:nvPr/>
        </p:nvSpPr>
        <p:spPr>
          <a:xfrm>
            <a:off x="6096000" y="3794760"/>
            <a:ext cx="49688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dirty="0"/>
              <a:t>beautifulsoup4库的常用操作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2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139190" y="45085"/>
            <a:ext cx="75628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ym typeface="+mn-ea"/>
              </a:rPr>
              <a:t>13.3 </a:t>
            </a:r>
            <a:r>
              <a:rPr lang="zh-CN" altLang="en-US" sz="3600" dirty="0">
                <a:sym typeface="+mn-ea"/>
              </a:rPr>
              <a:t>模块7：beautifulsoup4库的使用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139190" y="1126490"/>
            <a:ext cx="53409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ym typeface="+mn-ea"/>
              </a:rPr>
              <a:t>13.3.1 </a:t>
            </a:r>
            <a:r>
              <a:rPr sz="2400" dirty="0">
                <a:sym typeface="+mn-ea"/>
              </a:rPr>
              <a:t>beautifulsoup4库的基本介绍</a:t>
            </a:r>
            <a:endParaRPr lang="en-US" sz="2400" b="1" dirty="0"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052195" y="2071370"/>
            <a:ext cx="10087610" cy="341503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171450" indent="457200" fontAlgn="auto">
              <a:lnSpc>
                <a:spcPct val="150000"/>
              </a:lnSpc>
              <a:buFont typeface="Wingdings" panose="05000000000000000000" charset="0"/>
              <a:buNone/>
              <a:extLst>
                <a:ext uri="{35155182-B16C-46BC-9424-99874614C6A1}">
                  <wpsdc:indentchars xmlns="" xmlns:wpsdc="http://www.wps.cn/officeDocument/2017/drawingmlCustomData" val="200" checksum="59296752"/>
                </a:ext>
              </a:extLst>
            </a:pPr>
            <a:r>
              <a:rPr 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通过requests库获取HTML页面内容后，需要进一步解析HTML格式，提取其中的有用数据。</a:t>
            </a:r>
            <a:r>
              <a:rPr lang="zh-CN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beautifulsoup4库是一个可以解析HTML或者XML文件的Python库</a:t>
            </a:r>
            <a:r>
              <a:rPr 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，它具有以下3个特点。</a:t>
            </a:r>
          </a:p>
          <a:p>
            <a:pPr marL="457200" indent="457200" fontAlgn="auto">
              <a:lnSpc>
                <a:spcPct val="150000"/>
              </a:lnSpc>
              <a:buFont typeface="Wingdings" panose="05000000000000000000" charset="0"/>
              <a:buChar char="Ø"/>
              <a:extLst>
                <a:ext uri="{35155182-B16C-46BC-9424-99874614C6A1}">
                  <wpsdc:indentchars xmlns="" xmlns:wpsdc="http://www.wps.cn/officeDocument/2017/drawingmlCustomData" val="200" checksum="59296752"/>
                </a:ext>
              </a:extLst>
            </a:pPr>
            <a:r>
              <a:rPr lang="zh-CN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beautifulsoup4库提供了用于浏览、搜索和修改解析树的简洁函数，</a:t>
            </a:r>
            <a:r>
              <a:rPr lang="zh-CN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可以通过解析文档为用户提供需要抓取的数据</a:t>
            </a:r>
            <a:r>
              <a:rPr lang="zh-CN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</a:p>
          <a:p>
            <a:pPr marL="457200" indent="457200" fontAlgn="auto">
              <a:lnSpc>
                <a:spcPct val="150000"/>
              </a:lnSpc>
              <a:buFont typeface="Wingdings" panose="05000000000000000000" charset="0"/>
              <a:buChar char="Ø"/>
              <a:extLst>
                <a:ext uri="{35155182-B16C-46BC-9424-99874614C6A1}">
                  <wpsdc:indentchars xmlns="" xmlns:wpsdc="http://www.wps.cn/officeDocument/2017/drawingmlCustomData" val="200" checksum="59296752"/>
                </a:ext>
              </a:extLst>
            </a:pPr>
            <a:r>
              <a:rPr lang="zh-CN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beautifulsoup4库</a:t>
            </a:r>
            <a:r>
              <a:rPr lang="zh-CN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自动将输入文档稳定转换为Unicode编码，输出文档转换为utf-8编码</a:t>
            </a:r>
            <a:r>
              <a:rPr lang="zh-CN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。不需要考虑编码方式，除非文档没有指定编码方式，此时beautifulsoup4库不能自动识别编码方式，需要说明一下原始编码方式。</a:t>
            </a:r>
          </a:p>
          <a:p>
            <a:pPr marL="457200" indent="457200" fontAlgn="auto">
              <a:lnSpc>
                <a:spcPct val="150000"/>
              </a:lnSpc>
              <a:buFont typeface="Wingdings" panose="05000000000000000000" charset="0"/>
              <a:buChar char="Ø"/>
              <a:extLst>
                <a:ext uri="{35155182-B16C-46BC-9424-99874614C6A1}">
                  <wpsdc:indentchars xmlns="" xmlns:wpsdc="http://www.wps.cn/officeDocument/2017/drawingmlCustomData" val="200" checksum="59296752"/>
                </a:ext>
              </a:extLst>
            </a:pPr>
            <a:r>
              <a:rPr lang="zh-CN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beautifulsoup4库</a:t>
            </a:r>
            <a:r>
              <a:rPr lang="zh-CN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能够为用户灵活地提供不同的解析策略或者是较快的交易速度</a:t>
            </a:r>
            <a:r>
              <a:rPr lang="zh-CN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44855" y="1797685"/>
            <a:ext cx="722757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</a:rPr>
              <a:t>掌握</a:t>
            </a:r>
            <a:r>
              <a:rPr lang="zh-CN" altLang="en-US" sz="2400" dirty="0"/>
              <a:t>网络爬虫的基本工作流程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744855" y="2800350"/>
            <a:ext cx="722757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sz="2400" b="1" dirty="0">
                <a:solidFill>
                  <a:srgbClr val="FF0000"/>
                </a:solidFill>
              </a:rPr>
              <a:t>理解</a:t>
            </a:r>
            <a:r>
              <a:rPr sz="2400" dirty="0"/>
              <a:t>requests模块访问URL的过程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744855" y="3803015"/>
            <a:ext cx="6910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sz="2400" dirty="0"/>
              <a:t>运用beautifulsoup4模块解析和处理HTML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744855" y="4806970"/>
            <a:ext cx="74592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sz="2400" b="1" dirty="0">
                <a:solidFill>
                  <a:srgbClr val="FF0000"/>
                </a:solidFill>
              </a:rPr>
              <a:t>掌握</a:t>
            </a:r>
            <a:r>
              <a:rPr sz="2400" dirty="0"/>
              <a:t>openpyxl模块进行xlsx文件的存取和可视化的方法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139190" y="45085"/>
            <a:ext cx="75476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ym typeface="+mn-ea"/>
              </a:rPr>
              <a:t>13.3 </a:t>
            </a:r>
            <a:r>
              <a:rPr lang="zh-CN" altLang="en-US" sz="3600" dirty="0">
                <a:sym typeface="+mn-ea"/>
              </a:rPr>
              <a:t>模块7：beautifulsoup4库的使用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139190" y="1126490"/>
            <a:ext cx="53409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ym typeface="+mn-ea"/>
              </a:rPr>
              <a:t>13.3.1 </a:t>
            </a:r>
            <a:r>
              <a:rPr sz="2400" dirty="0">
                <a:sym typeface="+mn-ea"/>
              </a:rPr>
              <a:t>beautifulsoup4库的基本介绍</a:t>
            </a:r>
            <a:endParaRPr lang="en-US" sz="2400" b="1" dirty="0"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931545" y="1816100"/>
            <a:ext cx="10774045" cy="55308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171450" indent="508000" fontAlgn="auto">
              <a:lnSpc>
                <a:spcPct val="150000"/>
              </a:lnSpc>
              <a:buFont typeface="Wingdings" panose="05000000000000000000" charset="0"/>
              <a:buNone/>
              <a:extLst>
                <a:ext uri="{35155182-B16C-46BC-9424-99874614C6A1}">
                  <wpsdc:indentchars xmlns="" xmlns:wpsdc="http://www.wps.cn/officeDocument/2017/drawingmlCustomData" val="200" checksum="282533468"/>
                </a:ext>
              </a:extLst>
            </a:pPr>
            <a:r>
              <a:rPr lang="zh-CN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beautifulsoup4库中最主要的是</a:t>
            </a:r>
            <a:r>
              <a:rPr lang="zh-CN" sz="20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BeautifulSoup类</a:t>
            </a:r>
            <a:r>
              <a:rPr lang="zh-CN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，一般通过导入此类来解析网页内容。</a:t>
            </a:r>
            <a:endParaRPr lang="en-US" altLang="zh-CN" sz="20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294505" y="3176270"/>
            <a:ext cx="3604895" cy="50673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 fontAlgn="auto">
              <a:lnSpc>
                <a:spcPct val="150000"/>
              </a:lnSpc>
            </a:pPr>
            <a:r>
              <a:rPr lang="zh-CN" b="0">
                <a:latin typeface="微软雅黑" panose="020B0503020204020204" charset="-122"/>
                <a:ea typeface="微软雅黑" panose="020B0503020204020204" charset="-122"/>
              </a:rPr>
              <a:t>from bs4 import BeautifulSoup</a:t>
            </a:r>
          </a:p>
        </p:txBody>
      </p:sp>
      <p:sp>
        <p:nvSpPr>
          <p:cNvPr id="8" name="圆角矩形 7"/>
          <p:cNvSpPr/>
          <p:nvPr/>
        </p:nvSpPr>
        <p:spPr>
          <a:xfrm>
            <a:off x="2605405" y="2865755"/>
            <a:ext cx="6981825" cy="1127125"/>
          </a:xfrm>
          <a:prstGeom prst="roundRect">
            <a:avLst/>
          </a:prstGeom>
          <a:noFill/>
          <a:ln>
            <a:prstDash val="lg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139190" y="45085"/>
            <a:ext cx="75425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ym typeface="+mn-ea"/>
              </a:rPr>
              <a:t>13.3 </a:t>
            </a:r>
            <a:r>
              <a:rPr lang="zh-CN" altLang="en-US" sz="3600" dirty="0">
                <a:sym typeface="+mn-ea"/>
              </a:rPr>
              <a:t>模块7：beautifulsoup4库的使用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139190" y="1126490"/>
            <a:ext cx="53409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ym typeface="+mn-ea"/>
              </a:rPr>
              <a:t>13.3.2 </a:t>
            </a:r>
            <a:r>
              <a:rPr sz="2400" dirty="0">
                <a:sym typeface="+mn-ea"/>
              </a:rPr>
              <a:t>beautifulsoup4库的常用操作</a:t>
            </a:r>
            <a:endParaRPr lang="en-US" sz="2400" b="1" dirty="0"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64870" y="1668145"/>
            <a:ext cx="10774045" cy="50673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171450" indent="457200" fontAlgn="auto">
              <a:lnSpc>
                <a:spcPct val="150000"/>
              </a:lnSpc>
              <a:buFont typeface="Wingdings" panose="05000000000000000000" charset="0"/>
              <a:buNone/>
              <a:extLst>
                <a:ext uri="{35155182-B16C-46BC-9424-99874614C6A1}">
                  <wpsdc:indentchars xmlns="" xmlns:wpsdc="http://www.wps.cn/officeDocument/2017/drawingmlCustomData" val="200" checksum="59296752"/>
                </a:ext>
              </a:extLst>
            </a:pPr>
            <a:r>
              <a:rPr 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导入BeautifulSoup类后，</a:t>
            </a:r>
            <a:r>
              <a:rPr lang="zh-CN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可以创建BeautifulSoup对象</a:t>
            </a:r>
            <a:r>
              <a:rPr 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  <a:endParaRPr lang="zh-CN" altLang="zh-CN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509010" y="2333625"/>
            <a:ext cx="5172710" cy="267652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buFont typeface="+mj-lt"/>
              <a:buAutoNum type="arabicPeriod"/>
            </a:pPr>
            <a:r>
              <a:rPr lang="en-US" altLang="en-US" sz="16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import requests</a:t>
            </a:r>
          </a:p>
          <a:p>
            <a:pPr marL="342900" indent="-342900" fontAlgn="auto">
              <a:lnSpc>
                <a:spcPct val="150000"/>
              </a:lnSpc>
              <a:buFont typeface="+mj-lt"/>
              <a:buAutoNum type="arabicPeriod"/>
            </a:pPr>
            <a:r>
              <a:rPr lang="en-US" altLang="en-US" sz="16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from bs4 import BeautifulSoup</a:t>
            </a:r>
          </a:p>
          <a:p>
            <a:pPr marL="342900" indent="-342900" fontAlgn="auto">
              <a:lnSpc>
                <a:spcPct val="150000"/>
              </a:lnSpc>
              <a:buFont typeface="+mj-lt"/>
              <a:buAutoNum type="arabicPeriod"/>
            </a:pPr>
            <a:r>
              <a:rPr lang="en-US" altLang="en-US" sz="16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url = "http://www.mobiletrain.org"</a:t>
            </a:r>
          </a:p>
          <a:p>
            <a:pPr marL="342900" indent="-342900" fontAlgn="auto">
              <a:lnSpc>
                <a:spcPct val="150000"/>
              </a:lnSpc>
              <a:buFont typeface="+mj-lt"/>
              <a:buAutoNum type="arabicPeriod"/>
            </a:pPr>
            <a:r>
              <a:rPr lang="en-US" altLang="en-US" sz="16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 = requests.get(url)</a:t>
            </a:r>
          </a:p>
          <a:p>
            <a:pPr marL="342900" indent="-342900" fontAlgn="auto">
              <a:lnSpc>
                <a:spcPct val="150000"/>
              </a:lnSpc>
              <a:buFont typeface="+mj-lt"/>
              <a:buAutoNum type="arabicPeriod"/>
            </a:pPr>
            <a:r>
              <a:rPr lang="en-US" altLang="en-US" sz="16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r.encoding = "utf-8"</a:t>
            </a:r>
          </a:p>
          <a:p>
            <a:pPr marL="342900" indent="-342900" fontAlgn="auto">
              <a:lnSpc>
                <a:spcPct val="150000"/>
              </a:lnSpc>
              <a:buFont typeface="+mj-lt"/>
              <a:buAutoNum type="arabicPeriod"/>
            </a:pPr>
            <a:r>
              <a:rPr lang="en-US" altLang="en-US" sz="16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soup = BeautifulSoup(r.text,"html.parser")</a:t>
            </a:r>
          </a:p>
          <a:p>
            <a:pPr marL="342900" indent="-342900" fontAlgn="auto">
              <a:lnSpc>
                <a:spcPct val="150000"/>
              </a:lnSpc>
              <a:buFont typeface="+mj-lt"/>
              <a:buAutoNum type="arabicPeriod"/>
            </a:pPr>
            <a:r>
              <a:rPr lang="en-US" altLang="en-US" sz="16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print(type(soup))</a:t>
            </a:r>
          </a:p>
        </p:txBody>
      </p:sp>
      <p:sp>
        <p:nvSpPr>
          <p:cNvPr id="6" name="圆角矩形 5"/>
          <p:cNvSpPr/>
          <p:nvPr/>
        </p:nvSpPr>
        <p:spPr>
          <a:xfrm>
            <a:off x="2604770" y="2333625"/>
            <a:ext cx="6982460" cy="2742565"/>
          </a:xfrm>
          <a:prstGeom prst="roundRect">
            <a:avLst/>
          </a:prstGeom>
          <a:noFill/>
          <a:ln>
            <a:prstDash val="lg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4527550" y="5436235"/>
            <a:ext cx="3137535" cy="4603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 fontAlgn="auto">
              <a:lnSpc>
                <a:spcPct val="150000"/>
              </a:lnSpc>
            </a:pPr>
            <a:r>
              <a:rPr lang="zh-CN" sz="1600" b="0">
                <a:latin typeface="微软雅黑" panose="020B0503020204020204" charset="-122"/>
                <a:ea typeface="微软雅黑" panose="020B0503020204020204" charset="-122"/>
              </a:rPr>
              <a:t>&lt;class 'bs4.BeautifulSoup'&gt;</a:t>
            </a:r>
          </a:p>
        </p:txBody>
      </p:sp>
      <p:sp>
        <p:nvSpPr>
          <p:cNvPr id="10" name="圆角矩形 9"/>
          <p:cNvSpPr/>
          <p:nvPr/>
        </p:nvSpPr>
        <p:spPr>
          <a:xfrm>
            <a:off x="2628265" y="5316220"/>
            <a:ext cx="6981825" cy="737870"/>
          </a:xfrm>
          <a:prstGeom prst="roundRect">
            <a:avLst/>
          </a:prstGeom>
          <a:noFill/>
          <a:ln>
            <a:prstDash val="lg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下箭头 11"/>
          <p:cNvSpPr/>
          <p:nvPr/>
        </p:nvSpPr>
        <p:spPr>
          <a:xfrm>
            <a:off x="5837555" y="4910455"/>
            <a:ext cx="515620" cy="660400"/>
          </a:xfrm>
          <a:prstGeom prst="down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139190" y="45085"/>
            <a:ext cx="76085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ym typeface="+mn-ea"/>
              </a:rPr>
              <a:t>13.3 </a:t>
            </a:r>
            <a:r>
              <a:rPr lang="zh-CN" altLang="en-US" sz="3600" dirty="0">
                <a:sym typeface="+mn-ea"/>
              </a:rPr>
              <a:t>模块7：beautifulsoup4库的使用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139190" y="1126490"/>
            <a:ext cx="53409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ym typeface="+mn-ea"/>
              </a:rPr>
              <a:t>13.3.2 </a:t>
            </a:r>
            <a:r>
              <a:rPr sz="2400" dirty="0">
                <a:sym typeface="+mn-ea"/>
              </a:rPr>
              <a:t>beautifulsoup4库的常用操作</a:t>
            </a:r>
            <a:endParaRPr lang="en-US" sz="2400" b="1" dirty="0"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64870" y="1668145"/>
            <a:ext cx="10774045" cy="50673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171450" indent="457200" fontAlgn="auto">
              <a:lnSpc>
                <a:spcPct val="150000"/>
              </a:lnSpc>
              <a:buFont typeface="Wingdings" panose="05000000000000000000" charset="0"/>
              <a:buNone/>
              <a:extLst>
                <a:ext uri="{35155182-B16C-46BC-9424-99874614C6A1}">
                  <wpsdc:indentchars xmlns="" xmlns:wpsdc="http://www.wps.cn/officeDocument/2017/drawingmlCustomData" val="200" checksum="59296752"/>
                </a:ext>
              </a:extLst>
            </a:pPr>
            <a:r>
              <a:rPr lang="en-US" altLang="zh-CN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HTML</a:t>
            </a:r>
            <a:r>
              <a:rPr lang="zh-CN" altLang="en-US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格式</a:t>
            </a:r>
          </a:p>
        </p:txBody>
      </p:sp>
      <p:pic>
        <p:nvPicPr>
          <p:cNvPr id="8" name="图片 7" descr="图13.3千锋教育官网页面的HTML代码"/>
          <p:cNvPicPr>
            <a:picLocks noChangeAspect="1"/>
          </p:cNvPicPr>
          <p:nvPr/>
        </p:nvPicPr>
        <p:blipFill>
          <a:blip r:embed="rId3"/>
          <a:srcRect t="1120"/>
          <a:stretch>
            <a:fillRect/>
          </a:stretch>
        </p:blipFill>
        <p:spPr>
          <a:xfrm>
            <a:off x="1223010" y="2491105"/>
            <a:ext cx="10058400" cy="353187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文本框 10"/>
          <p:cNvSpPr txBox="1"/>
          <p:nvPr/>
        </p:nvSpPr>
        <p:spPr>
          <a:xfrm>
            <a:off x="5895340" y="1068070"/>
            <a:ext cx="6126480" cy="170688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9525">
            <a:noFill/>
          </a:ln>
        </p:spPr>
        <p:txBody>
          <a:bodyPr wrap="square">
            <a:spAutoFit/>
          </a:bodyPr>
          <a:lstStyle/>
          <a:p>
            <a:pPr indent="355600" fontAlgn="auto">
              <a:lnSpc>
                <a:spcPct val="150000"/>
              </a:lnSpc>
              <a:extLst>
                <a:ext uri="{35155182-B16C-46BC-9424-99874614C6A1}">
                  <wpsdc:indentchars xmlns="" xmlns:wpsdc="http://www.wps.cn/officeDocument/2017/drawingmlCustomData" val="200" checksum="3837665281"/>
                </a:ext>
              </a:extLst>
            </a:pPr>
            <a:r>
              <a:rPr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HTML代码中</a:t>
            </a:r>
            <a:r>
              <a:rPr sz="1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以尖括号“&lt;&gt;”包括的内容称为标签</a:t>
            </a:r>
            <a:r>
              <a:rPr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，一般是成对存在的，例如&lt;html&gt;、&lt;head&gt;、&lt;body&gt;、&lt;title&gt;、&lt;div&gt;、&lt;a&gt;等被称为开始标签，与其成对存在的&lt;/html&gt;、&lt;/head&gt;等被称为结束标签。</a:t>
            </a:r>
            <a:r>
              <a:rPr sz="1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开始标签和结束标签以及两者中间的内容结合在一起被称为HTML元素，在开始标签后的class、href、style、title等称为HTML元素的属性。</a:t>
            </a:r>
            <a:endParaRPr lang="zh-CN" sz="14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139190" y="45085"/>
            <a:ext cx="75933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ym typeface="+mn-ea"/>
              </a:rPr>
              <a:t>13.3 </a:t>
            </a:r>
            <a:r>
              <a:rPr lang="zh-CN" altLang="en-US" sz="3600" dirty="0">
                <a:sym typeface="+mn-ea"/>
              </a:rPr>
              <a:t>模块7：beautifulsoup4库的使用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139190" y="1126490"/>
            <a:ext cx="53409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ym typeface="+mn-ea"/>
              </a:rPr>
              <a:t>13.3.2 </a:t>
            </a:r>
            <a:r>
              <a:rPr sz="2400" dirty="0">
                <a:sym typeface="+mn-ea"/>
              </a:rPr>
              <a:t>beautifulsoup4库的常用</a:t>
            </a:r>
            <a:r>
              <a:rPr lang="zh-CN" altLang="en-US" sz="2400" dirty="0">
                <a:sym typeface="+mn-ea"/>
              </a:rPr>
              <a:t>操作</a:t>
            </a:r>
            <a:endParaRPr lang="en-US" sz="2400" b="1" dirty="0"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744980" y="2018665"/>
            <a:ext cx="3324225" cy="133794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171450" indent="457200" fontAlgn="auto">
              <a:lnSpc>
                <a:spcPct val="150000"/>
              </a:lnSpc>
              <a:buFont typeface="Wingdings" panose="05000000000000000000" charset="0"/>
              <a:buNone/>
              <a:extLst>
                <a:ext uri="{35155182-B16C-46BC-9424-99874614C6A1}">
                  <wpsdc:indentchars xmlns="" xmlns:wpsdc="http://www.wps.cn/officeDocument/2017/drawingmlCustomData" val="200" checksum="59296752"/>
                </a:ext>
              </a:extLst>
            </a:pPr>
            <a:r>
              <a:rPr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HTML中的所有内容都是节点，这些节点组成一个树形结构</a:t>
            </a:r>
            <a:endParaRPr lang="zh-CN" altLang="en-US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4" name="图片 3" descr="图13.4HTML代码对应的树结构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2475" y="974090"/>
            <a:ext cx="4274185" cy="5316855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139190" y="45085"/>
            <a:ext cx="74714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ym typeface="+mn-ea"/>
              </a:rPr>
              <a:t>13.3</a:t>
            </a:r>
            <a:r>
              <a:rPr lang="zh-CN" altLang="en-US" sz="3600" dirty="0">
                <a:sym typeface="+mn-ea"/>
              </a:rPr>
              <a:t>模块7：beautifulsoup4库的使用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139190" y="1126490"/>
            <a:ext cx="53409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ym typeface="+mn-ea"/>
              </a:rPr>
              <a:t>13.3.2 </a:t>
            </a:r>
            <a:r>
              <a:rPr sz="2400" dirty="0">
                <a:sym typeface="+mn-ea"/>
              </a:rPr>
              <a:t>beautifulsoup4库的常用操作</a:t>
            </a:r>
            <a:endParaRPr lang="en-US" sz="2400" b="1" dirty="0"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381760" y="2459990"/>
            <a:ext cx="9429115" cy="193802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171450" indent="508000" fontAlgn="auto">
              <a:lnSpc>
                <a:spcPct val="150000"/>
              </a:lnSpc>
              <a:buFont typeface="Wingdings" panose="05000000000000000000" charset="0"/>
              <a:buNone/>
              <a:extLst>
                <a:ext uri="{35155182-B16C-46BC-9424-99874614C6A1}">
                  <wpsdc:indentchars xmlns="" xmlns:wpsdc="http://www.wps.cn/officeDocument/2017/drawingmlCustomData" val="200" checksum="282533468"/>
                </a:ext>
              </a:extLst>
            </a:pPr>
            <a:r>
              <a:rPr sz="20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元素中的文本信息往往是有用信息</a:t>
            </a:r>
            <a:r>
              <a: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</a:t>
            </a:r>
            <a:r>
              <a:rPr lang="zh-CN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下面</a:t>
            </a:r>
            <a:r>
              <a: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将介绍用BeautifulSoup类解析HTML页面中的有用信息，分为</a:t>
            </a:r>
            <a:r>
              <a:rPr lang="zh-CN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</a:t>
            </a:r>
          </a:p>
          <a:p>
            <a:pPr marL="457200" indent="508000" fontAlgn="auto">
              <a:lnSpc>
                <a:spcPct val="150000"/>
              </a:lnSpc>
              <a:buFont typeface="Wingdings" panose="05000000000000000000" charset="0"/>
              <a:buChar char="Ø"/>
              <a:extLst>
                <a:ext uri="{35155182-B16C-46BC-9424-99874614C6A1}">
                  <wpsdc:indentchars xmlns="" xmlns:wpsdc="http://www.wps.cn/officeDocument/2017/drawingmlCustomData" val="200" checksum="282533468"/>
                </a:ext>
              </a:extLst>
            </a:pPr>
            <a:r>
              <a:rPr sz="20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节点选择器</a:t>
            </a:r>
          </a:p>
          <a:p>
            <a:pPr marL="457200" indent="508000" fontAlgn="auto">
              <a:lnSpc>
                <a:spcPct val="150000"/>
              </a:lnSpc>
              <a:buFont typeface="Wingdings" panose="05000000000000000000" charset="0"/>
              <a:buChar char="Ø"/>
              <a:extLst>
                <a:ext uri="{35155182-B16C-46BC-9424-99874614C6A1}">
                  <wpsdc:indentchars xmlns="" xmlns:wpsdc="http://www.wps.cn/officeDocument/2017/drawingmlCustomData" val="200" checksum="282533468"/>
                </a:ext>
              </a:extLst>
            </a:pPr>
            <a:r>
              <a:rPr sz="20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方法选择器</a:t>
            </a:r>
            <a:endParaRPr lang="zh-CN" altLang="en-US" sz="20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139189" y="45085"/>
            <a:ext cx="77336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ym typeface="+mn-ea"/>
              </a:rPr>
              <a:t>13.3 </a:t>
            </a:r>
            <a:r>
              <a:rPr lang="zh-CN" altLang="en-US" sz="3600" dirty="0">
                <a:sym typeface="+mn-ea"/>
              </a:rPr>
              <a:t>模块7：beautifulsoup4库的使用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139190" y="1126490"/>
            <a:ext cx="66332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ym typeface="+mn-ea"/>
              </a:rPr>
              <a:t>13.3.2 </a:t>
            </a:r>
            <a:r>
              <a:rPr sz="2400" dirty="0">
                <a:sym typeface="+mn-ea"/>
              </a:rPr>
              <a:t>beautifulsoup4库的常用操作</a:t>
            </a:r>
            <a:r>
              <a:rPr lang="en-US" sz="2400" dirty="0">
                <a:sym typeface="+mn-ea"/>
              </a:rPr>
              <a:t>-</a:t>
            </a:r>
            <a:r>
              <a:rPr lang="en-US" sz="2400" b="1" dirty="0">
                <a:sym typeface="+mn-ea"/>
              </a:rPr>
              <a:t>节点选择器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003935" y="1586865"/>
            <a:ext cx="10398760" cy="92202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171450" indent="457200" fontAlgn="auto">
              <a:lnSpc>
                <a:spcPct val="150000"/>
              </a:lnSpc>
              <a:buFont typeface="Wingdings" panose="05000000000000000000" charset="0"/>
              <a:buNone/>
              <a:extLst>
                <a:ext uri="{35155182-B16C-46BC-9424-99874614C6A1}">
                  <wpsdc:indentchars xmlns="" xmlns:wpsdc="http://www.wps.cn/officeDocument/2017/drawingmlCustomData" val="200" checksum="59296752"/>
                </a:ext>
              </a:extLst>
            </a:pPr>
            <a:r>
              <a:rPr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通过BeautifulSoup对象的属性可以选择节点元素</a:t>
            </a:r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，并获得节点的信息，这些属性与HTML的标签名称相同。</a:t>
            </a:r>
            <a:endParaRPr lang="zh-CN" altLang="en-US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aphicFrame>
        <p:nvGraphicFramePr>
          <p:cNvPr id="4" name="表格 3"/>
          <p:cNvGraphicFramePr/>
          <p:nvPr/>
        </p:nvGraphicFramePr>
        <p:xfrm>
          <a:off x="1475740" y="2683510"/>
          <a:ext cx="9454515" cy="3510915"/>
        </p:xfrm>
        <a:graphic>
          <a:graphicData uri="http://schemas.openxmlformats.org/drawingml/2006/table">
            <a:tbl>
              <a:tblPr firstRow="1" bandRow="1">
                <a:tableStyleId>{FABFCF23-3B69-468F-B69F-88F6DE6A72F2}</a:tableStyleId>
              </a:tblPr>
              <a:tblGrid>
                <a:gridCol w="17868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67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indent="0" algn="ctr" fontAlgn="auto">
                        <a:lnSpc>
                          <a:spcPct val="150000"/>
                        </a:lnSpc>
                        <a:buNone/>
                      </a:pPr>
                      <a:r>
                        <a:rPr 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属性</a:t>
                      </a:r>
                      <a:endParaRPr lang="en-US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 fontAlgn="auto">
                        <a:lnSpc>
                          <a:spcPct val="150000"/>
                        </a:lnSpc>
                        <a:buNone/>
                      </a:pPr>
                      <a:r>
                        <a:rPr 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说明</a:t>
                      </a:r>
                      <a:endParaRPr lang="en-US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8460">
                <a:tc>
                  <a:txBody>
                    <a:bodyPr/>
                    <a:lstStyle/>
                    <a:p>
                      <a:pPr indent="0" algn="ctr" fontAlgn="auto">
                        <a:lnSpc>
                          <a:spcPct val="150000"/>
                        </a:lnSpc>
                        <a:buNone/>
                      </a:pPr>
                      <a:r>
                        <a:rPr 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head</a:t>
                      </a:r>
                      <a:endParaRPr lang="en-US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 fontAlgn="auto">
                        <a:lnSpc>
                          <a:spcPct val="150000"/>
                        </a:lnSpc>
                        <a:buNone/>
                      </a:pPr>
                      <a:r>
                        <a:rPr 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HTML页面的&lt;head&gt;内容</a:t>
                      </a:r>
                      <a:endParaRPr lang="en-US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8460">
                <a:tc>
                  <a:txBody>
                    <a:bodyPr/>
                    <a:lstStyle/>
                    <a:p>
                      <a:pPr indent="0" algn="ctr" fontAlgn="auto">
                        <a:lnSpc>
                          <a:spcPct val="150000"/>
                        </a:lnSpc>
                        <a:buNone/>
                      </a:pPr>
                      <a:r>
                        <a:rPr 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title</a:t>
                      </a:r>
                      <a:endParaRPr lang="en-US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 fontAlgn="auto">
                        <a:lnSpc>
                          <a:spcPct val="150000"/>
                        </a:lnSpc>
                        <a:buNone/>
                      </a:pPr>
                      <a:r>
                        <a:rPr 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HTML页面的&lt;title&gt;内容</a:t>
                      </a:r>
                      <a:endParaRPr lang="en-US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8460">
                <a:tc>
                  <a:txBody>
                    <a:bodyPr/>
                    <a:lstStyle/>
                    <a:p>
                      <a:pPr indent="0" algn="ctr" fontAlgn="auto">
                        <a:lnSpc>
                          <a:spcPct val="150000"/>
                        </a:lnSpc>
                        <a:buNone/>
                      </a:pPr>
                      <a:r>
                        <a:rPr 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body</a:t>
                      </a:r>
                      <a:endParaRPr lang="en-US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 fontAlgn="auto">
                        <a:lnSpc>
                          <a:spcPct val="150000"/>
                        </a:lnSpc>
                        <a:buNone/>
                      </a:pPr>
                      <a:r>
                        <a:rPr 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HTML页面的&lt;body&gt;内容</a:t>
                      </a:r>
                      <a:endParaRPr lang="en-US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8460">
                <a:tc>
                  <a:txBody>
                    <a:bodyPr/>
                    <a:lstStyle/>
                    <a:p>
                      <a:pPr indent="0" algn="ctr" fontAlgn="auto">
                        <a:lnSpc>
                          <a:spcPct val="150000"/>
                        </a:lnSpc>
                        <a:buNone/>
                      </a:pPr>
                      <a:r>
                        <a:rPr 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p</a:t>
                      </a:r>
                      <a:endParaRPr lang="en-US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 fontAlgn="auto">
                        <a:lnSpc>
                          <a:spcPct val="150000"/>
                        </a:lnSpc>
                        <a:buNone/>
                      </a:pPr>
                      <a:r>
                        <a:rPr 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HTML页面的第一个&lt;p&gt;内容</a:t>
                      </a:r>
                      <a:endParaRPr lang="en-US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9095">
                <a:tc>
                  <a:txBody>
                    <a:bodyPr/>
                    <a:lstStyle/>
                    <a:p>
                      <a:pPr indent="0" algn="ctr" fontAlgn="auto">
                        <a:lnSpc>
                          <a:spcPct val="150000"/>
                        </a:lnSpc>
                        <a:buNone/>
                      </a:pPr>
                      <a:r>
                        <a:rPr 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a</a:t>
                      </a:r>
                      <a:endParaRPr lang="en-US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 fontAlgn="auto">
                        <a:lnSpc>
                          <a:spcPct val="150000"/>
                        </a:lnSpc>
                        <a:buNone/>
                      </a:pPr>
                      <a:r>
                        <a:rPr 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HTML页面的第一个&lt;a&gt;内容</a:t>
                      </a:r>
                      <a:endParaRPr lang="en-US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7825">
                <a:tc>
                  <a:txBody>
                    <a:bodyPr/>
                    <a:lstStyle/>
                    <a:p>
                      <a:pPr indent="0" algn="ctr" fontAlgn="auto">
                        <a:lnSpc>
                          <a:spcPct val="150000"/>
                        </a:lnSpc>
                        <a:buNone/>
                      </a:pPr>
                      <a:r>
                        <a:rPr 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div</a:t>
                      </a:r>
                      <a:endParaRPr lang="en-US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 fontAlgn="auto">
                        <a:lnSpc>
                          <a:spcPct val="150000"/>
                        </a:lnSpc>
                        <a:buNone/>
                      </a:pPr>
                      <a:r>
                        <a:rPr 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HTML页面的第一个&lt;div&gt;内容</a:t>
                      </a:r>
                      <a:endParaRPr lang="en-US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3390">
                <a:tc>
                  <a:txBody>
                    <a:bodyPr/>
                    <a:lstStyle/>
                    <a:p>
                      <a:pPr indent="0" algn="ctr" fontAlgn="auto">
                        <a:lnSpc>
                          <a:spcPct val="150000"/>
                        </a:lnSpc>
                        <a:buNone/>
                      </a:pPr>
                      <a:r>
                        <a:rPr 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strings</a:t>
                      </a:r>
                      <a:endParaRPr lang="en-US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 fontAlgn="auto">
                        <a:lnSpc>
                          <a:spcPct val="150000"/>
                        </a:lnSpc>
                        <a:buNone/>
                      </a:pPr>
                      <a:r>
                        <a:rPr 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HTML页面中所有的字符串（标签的内容），是一个生成器对象，可以用for循环遍历</a:t>
                      </a:r>
                      <a:endParaRPr lang="en-US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08305">
                <a:tc>
                  <a:txBody>
                    <a:bodyPr/>
                    <a:lstStyle/>
                    <a:p>
                      <a:pPr indent="0" algn="ctr" fontAlgn="auto">
                        <a:lnSpc>
                          <a:spcPct val="150000"/>
                        </a:lnSpc>
                        <a:buNone/>
                      </a:pPr>
                      <a:r>
                        <a:rPr 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stripped_strings</a:t>
                      </a:r>
                      <a:endParaRPr lang="en-US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 fontAlgn="auto">
                        <a:lnSpc>
                          <a:spcPct val="150000"/>
                        </a:lnSpc>
                        <a:buNone/>
                      </a:pPr>
                      <a:r>
                        <a:rPr 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HTML页面中的所有的非空字符串，是一个生成器对象，可以用for循环遍历</a:t>
                      </a:r>
                      <a:endParaRPr lang="en-US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11" name="文本框 10"/>
          <p:cNvSpPr txBox="1"/>
          <p:nvPr/>
        </p:nvSpPr>
        <p:spPr>
          <a:xfrm>
            <a:off x="8872855" y="2400935"/>
            <a:ext cx="2716530" cy="41402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9525">
            <a:noFill/>
          </a:ln>
        </p:spPr>
        <p:txBody>
          <a:bodyPr wrap="square">
            <a:spAutoFit/>
          </a:bodyPr>
          <a:lstStyle/>
          <a:p>
            <a:pPr indent="0" fontAlgn="auto">
              <a:lnSpc>
                <a:spcPct val="150000"/>
              </a:lnSpc>
            </a:pPr>
            <a:r>
              <a:rPr sz="1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BeautifulSoup对象的常用属性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139190" y="45085"/>
            <a:ext cx="77584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ym typeface="+mn-ea"/>
              </a:rPr>
              <a:t>13.3 </a:t>
            </a:r>
            <a:r>
              <a:rPr lang="zh-CN" altLang="en-US" sz="3600" dirty="0">
                <a:sym typeface="+mn-ea"/>
              </a:rPr>
              <a:t>模块7：beautifulsoup4库的使用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139190" y="1126490"/>
            <a:ext cx="6785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ym typeface="+mn-ea"/>
              </a:rPr>
              <a:t>13.3.2 </a:t>
            </a:r>
            <a:r>
              <a:rPr sz="2400" dirty="0">
                <a:sym typeface="+mn-ea"/>
              </a:rPr>
              <a:t>beautifulsoup4库的常用操作</a:t>
            </a:r>
            <a:r>
              <a:rPr lang="en-US" sz="2400" dirty="0">
                <a:sym typeface="+mn-ea"/>
              </a:rPr>
              <a:t>-</a:t>
            </a:r>
            <a:r>
              <a:rPr lang="en-US" sz="2400" b="1" dirty="0">
                <a:sym typeface="+mn-ea"/>
              </a:rPr>
              <a:t>节点选择器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003935" y="1586865"/>
            <a:ext cx="10398760" cy="50673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171450" indent="457200" fontAlgn="auto">
              <a:lnSpc>
                <a:spcPct val="150000"/>
              </a:lnSpc>
              <a:buFont typeface="Wingdings" panose="05000000000000000000" charset="0"/>
              <a:buNone/>
              <a:extLst>
                <a:ext uri="{35155182-B16C-46BC-9424-99874614C6A1}">
                  <wpsdc:indentchars xmlns="" xmlns:wpsdc="http://www.wps.cn/officeDocument/2017/drawingmlCustomData" val="200" checksum="59296752"/>
                </a:ext>
              </a:extLst>
            </a:pPr>
            <a:r>
              <a:rPr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使用BeautifulSoup对象获得元素内容</a:t>
            </a:r>
            <a:endParaRPr lang="zh-CN" altLang="en-US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509010" y="2093595"/>
            <a:ext cx="5388610" cy="304609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buFont typeface="+mj-lt"/>
              <a:buAutoNum type="arabicPeriod"/>
            </a:pPr>
            <a:r>
              <a:rPr lang="en-US" altLang="en-US" sz="16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import requests</a:t>
            </a:r>
          </a:p>
          <a:p>
            <a:pPr marL="342900" indent="-342900" fontAlgn="auto">
              <a:lnSpc>
                <a:spcPct val="150000"/>
              </a:lnSpc>
              <a:buFont typeface="+mj-lt"/>
              <a:buAutoNum type="arabicPeriod"/>
            </a:pPr>
            <a:r>
              <a:rPr lang="en-US" altLang="en-US" sz="16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from bs4 import BeautifulSoup</a:t>
            </a:r>
          </a:p>
          <a:p>
            <a:pPr marL="342900" indent="-342900" fontAlgn="auto">
              <a:lnSpc>
                <a:spcPct val="150000"/>
              </a:lnSpc>
              <a:buFont typeface="+mj-lt"/>
              <a:buAutoNum type="arabicPeriod"/>
            </a:pPr>
            <a:r>
              <a:rPr lang="en-US" altLang="en-US" sz="16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url = "http://www.mobiletrain.org"</a:t>
            </a:r>
          </a:p>
          <a:p>
            <a:pPr marL="342900" indent="-342900" fontAlgn="auto">
              <a:lnSpc>
                <a:spcPct val="150000"/>
              </a:lnSpc>
              <a:buFont typeface="+mj-lt"/>
              <a:buAutoNum type="arabicPeriod"/>
            </a:pPr>
            <a:r>
              <a:rPr lang="en-US" altLang="en-US" sz="16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 = requests.get(url)</a:t>
            </a:r>
          </a:p>
          <a:p>
            <a:pPr marL="342900" indent="-342900" fontAlgn="auto">
              <a:lnSpc>
                <a:spcPct val="150000"/>
              </a:lnSpc>
              <a:buFont typeface="+mj-lt"/>
              <a:buAutoNum type="arabicPeriod"/>
            </a:pPr>
            <a:r>
              <a:rPr lang="en-US" altLang="en-US" sz="16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r.encoding = "utf-8"</a:t>
            </a:r>
          </a:p>
          <a:p>
            <a:pPr marL="342900" indent="-342900" fontAlgn="auto">
              <a:lnSpc>
                <a:spcPct val="150000"/>
              </a:lnSpc>
              <a:buFont typeface="+mj-lt"/>
              <a:buAutoNum type="arabicPeriod"/>
            </a:pPr>
            <a:r>
              <a:rPr lang="en-US" altLang="en-US" sz="16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soup = BeautifulSoup(r.text,"html.parser")</a:t>
            </a:r>
          </a:p>
          <a:p>
            <a:pPr marL="342900" indent="-342900" fontAlgn="auto">
              <a:lnSpc>
                <a:spcPct val="150000"/>
              </a:lnSpc>
              <a:buFont typeface="+mj-lt"/>
              <a:buAutoNum type="arabicPeriod"/>
            </a:pPr>
            <a:r>
              <a:rPr lang="en-US" altLang="en-US" sz="16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print(soup.title)           #获取页面的&lt;title&gt;内容</a:t>
            </a:r>
          </a:p>
          <a:p>
            <a:pPr marL="342900" indent="-342900" fontAlgn="auto">
              <a:lnSpc>
                <a:spcPct val="150000"/>
              </a:lnSpc>
              <a:buFont typeface="+mj-lt"/>
              <a:buAutoNum type="arabicPeriod"/>
            </a:pPr>
            <a:r>
              <a:rPr lang="en-US" altLang="en-US" sz="16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print(soup.p)               #获取页面的第一个&lt;p&gt;内容</a:t>
            </a:r>
          </a:p>
        </p:txBody>
      </p:sp>
      <p:sp>
        <p:nvSpPr>
          <p:cNvPr id="7" name="圆角矩形 6"/>
          <p:cNvSpPr/>
          <p:nvPr/>
        </p:nvSpPr>
        <p:spPr>
          <a:xfrm>
            <a:off x="1837690" y="2094230"/>
            <a:ext cx="8301355" cy="2981960"/>
          </a:xfrm>
          <a:prstGeom prst="roundRect">
            <a:avLst/>
          </a:prstGeom>
          <a:noFill/>
          <a:ln>
            <a:prstDash val="lg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2605405" y="5375910"/>
            <a:ext cx="6981825" cy="82994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 fontAlgn="auto">
              <a:lnSpc>
                <a:spcPct val="150000"/>
              </a:lnSpc>
            </a:pPr>
            <a:r>
              <a:rPr lang="zh-CN" sz="1600" b="0">
                <a:latin typeface="微软雅黑" panose="020B0503020204020204" charset="-122"/>
                <a:ea typeface="微软雅黑" panose="020B0503020204020204" charset="-122"/>
              </a:rPr>
              <a:t>&lt;title&gt;千锋教育-坚持教育初心，坚持面授品质，IT培训良心品牌&lt;/title&gt;</a:t>
            </a:r>
          </a:p>
          <a:p>
            <a:pPr indent="0" fontAlgn="auto">
              <a:lnSpc>
                <a:spcPct val="150000"/>
              </a:lnSpc>
            </a:pPr>
            <a:r>
              <a:rPr lang="zh-CN" sz="1600" b="0">
                <a:latin typeface="微软雅黑" panose="020B0503020204020204" charset="-122"/>
                <a:ea typeface="微软雅黑" panose="020B0503020204020204" charset="-122"/>
              </a:rPr>
              <a:t>&lt;p class="bubble"&gt;小小千想和您聊一聊&lt;/p&gt;</a:t>
            </a:r>
          </a:p>
        </p:txBody>
      </p:sp>
      <p:sp>
        <p:nvSpPr>
          <p:cNvPr id="10" name="圆角矩形 9"/>
          <p:cNvSpPr/>
          <p:nvPr/>
        </p:nvSpPr>
        <p:spPr>
          <a:xfrm>
            <a:off x="1837690" y="5316220"/>
            <a:ext cx="8300720" cy="949325"/>
          </a:xfrm>
          <a:prstGeom prst="roundRect">
            <a:avLst/>
          </a:prstGeom>
          <a:noFill/>
          <a:ln>
            <a:prstDash val="lg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下箭头 11"/>
          <p:cNvSpPr/>
          <p:nvPr/>
        </p:nvSpPr>
        <p:spPr>
          <a:xfrm>
            <a:off x="5568950" y="4870450"/>
            <a:ext cx="515620" cy="660400"/>
          </a:xfrm>
          <a:prstGeom prst="down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139190" y="45085"/>
            <a:ext cx="76415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ym typeface="+mn-ea"/>
              </a:rPr>
              <a:t>13.3 </a:t>
            </a:r>
            <a:r>
              <a:rPr lang="zh-CN" altLang="en-US" sz="3600" dirty="0">
                <a:sym typeface="+mn-ea"/>
              </a:rPr>
              <a:t>模块7：beautifulsoup4库的使用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139190" y="1126490"/>
            <a:ext cx="66179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ym typeface="+mn-ea"/>
              </a:rPr>
              <a:t>13.3.2 </a:t>
            </a:r>
            <a:r>
              <a:rPr sz="2400" dirty="0">
                <a:sym typeface="+mn-ea"/>
              </a:rPr>
              <a:t>beautifulsoup4库的常用操作</a:t>
            </a:r>
            <a:r>
              <a:rPr lang="en-US" sz="2400" dirty="0">
                <a:sym typeface="+mn-ea"/>
              </a:rPr>
              <a:t>-</a:t>
            </a:r>
            <a:r>
              <a:rPr lang="en-US" sz="2400" b="1" dirty="0">
                <a:sym typeface="+mn-ea"/>
              </a:rPr>
              <a:t>节点选择器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004570" y="1667510"/>
            <a:ext cx="10398760" cy="50673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171450" indent="457200" fontAlgn="auto">
              <a:lnSpc>
                <a:spcPct val="150000"/>
              </a:lnSpc>
              <a:buFont typeface="Wingdings" panose="05000000000000000000" charset="0"/>
              <a:buNone/>
              <a:extLst>
                <a:ext uri="{35155182-B16C-46BC-9424-99874614C6A1}">
                  <wpsdc:indentchars xmlns="" xmlns:wpsdc="http://www.wps.cn/officeDocument/2017/drawingmlCustomData" val="200" checksum="59296752"/>
                </a:ext>
              </a:extLst>
            </a:pPr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如果想要获得HTML标签中各个属性的内容，则需要通过</a:t>
            </a:r>
            <a:r>
              <a:rPr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Tag对象的属性</a:t>
            </a:r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去获取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aphicFrame>
        <p:nvGraphicFramePr>
          <p:cNvPr id="4" name="表格 3"/>
          <p:cNvGraphicFramePr/>
          <p:nvPr/>
        </p:nvGraphicFramePr>
        <p:xfrm>
          <a:off x="2296160" y="2358390"/>
          <a:ext cx="7814945" cy="2924175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15328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820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8483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属性</a:t>
                      </a:r>
                      <a:endParaRPr lang="en-US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说明</a:t>
                      </a:r>
                      <a:endParaRPr lang="en-US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483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name</a:t>
                      </a:r>
                      <a:endParaRPr lang="en-US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获取标签的名称，以字符串形式展示，例如div、a、p等</a:t>
                      </a:r>
                      <a:endParaRPr lang="en-US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483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attrs</a:t>
                      </a:r>
                      <a:endParaRPr lang="en-US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获取标签下所有的属性，以字典形式展示，例如href、style等</a:t>
                      </a:r>
                      <a:endParaRPr lang="en-US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483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contents</a:t>
                      </a:r>
                      <a:endParaRPr lang="en-US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获取标签下所有子标签的内容，以列表形式展示</a:t>
                      </a:r>
                      <a:endParaRPr lang="en-US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8483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string</a:t>
                      </a:r>
                      <a:endParaRPr lang="en-US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获取标签中所包含的文本，以字符串形式展示</a:t>
                      </a:r>
                      <a:endParaRPr lang="en-US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1" name="文本框 10"/>
          <p:cNvSpPr txBox="1"/>
          <p:nvPr/>
        </p:nvSpPr>
        <p:spPr>
          <a:xfrm>
            <a:off x="8780780" y="2174240"/>
            <a:ext cx="1774190" cy="41402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9525">
            <a:noFill/>
          </a:ln>
        </p:spPr>
        <p:txBody>
          <a:bodyPr wrap="square">
            <a:spAutoFit/>
          </a:bodyPr>
          <a:lstStyle/>
          <a:p>
            <a:pPr indent="0" fontAlgn="auto">
              <a:lnSpc>
                <a:spcPct val="150000"/>
              </a:lnSpc>
            </a:pPr>
            <a:r>
              <a:rPr sz="1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Tag对象的常用属性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139190" y="45085"/>
            <a:ext cx="75780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ym typeface="+mn-ea"/>
              </a:rPr>
              <a:t>13.3 </a:t>
            </a:r>
            <a:r>
              <a:rPr lang="zh-CN" altLang="en-US" sz="3600" dirty="0">
                <a:sym typeface="+mn-ea"/>
              </a:rPr>
              <a:t>模块7：beautifulsoup4库的使用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139190" y="1126490"/>
            <a:ext cx="65874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ym typeface="+mn-ea"/>
              </a:rPr>
              <a:t>13.3.2 </a:t>
            </a:r>
            <a:r>
              <a:rPr sz="2400" dirty="0">
                <a:sym typeface="+mn-ea"/>
              </a:rPr>
              <a:t>beautifulsoup4库的常用操作</a:t>
            </a:r>
            <a:r>
              <a:rPr lang="en-US" sz="2400" dirty="0">
                <a:sym typeface="+mn-ea"/>
              </a:rPr>
              <a:t>-</a:t>
            </a:r>
            <a:r>
              <a:rPr lang="en-US" sz="2400" b="1" dirty="0">
                <a:sym typeface="+mn-ea"/>
              </a:rPr>
              <a:t>节点选择器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003935" y="1478915"/>
            <a:ext cx="10398760" cy="50673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171450" indent="457200" fontAlgn="auto">
              <a:lnSpc>
                <a:spcPct val="150000"/>
              </a:lnSpc>
              <a:buFont typeface="Wingdings" panose="05000000000000000000" charset="0"/>
              <a:buNone/>
              <a:extLst>
                <a:ext uri="{35155182-B16C-46BC-9424-99874614C6A1}">
                  <wpsdc:indentchars xmlns="" xmlns:wpsdc="http://www.wps.cn/officeDocument/2017/drawingmlCustomData" val="200" checksum="59296752"/>
                </a:ext>
              </a:extLst>
            </a:pPr>
            <a:r>
              <a:rPr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使用BeautifulSoup对象获得标签的详细信息</a:t>
            </a:r>
            <a:endParaRPr lang="zh-CN" altLang="en-US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139190" y="2093595"/>
            <a:ext cx="5088255" cy="415417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buFont typeface="+mj-lt"/>
              <a:buAutoNum type="arabicPeriod"/>
            </a:pPr>
            <a:r>
              <a:rPr lang="en-US" altLang="en-US" sz="16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import requests</a:t>
            </a:r>
          </a:p>
          <a:p>
            <a:pPr marL="342900" indent="-342900" fontAlgn="auto">
              <a:lnSpc>
                <a:spcPct val="150000"/>
              </a:lnSpc>
              <a:buFont typeface="+mj-lt"/>
              <a:buAutoNum type="arabicPeriod"/>
            </a:pPr>
            <a:r>
              <a:rPr lang="en-US" altLang="en-US" sz="16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from bs4 import BeautifulSoup</a:t>
            </a:r>
          </a:p>
          <a:p>
            <a:pPr marL="342900" indent="-342900" fontAlgn="auto">
              <a:lnSpc>
                <a:spcPct val="150000"/>
              </a:lnSpc>
              <a:buFont typeface="+mj-lt"/>
              <a:buAutoNum type="arabicPeriod"/>
            </a:pPr>
            <a:r>
              <a:rPr lang="en-US" altLang="en-US" sz="16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url = "http://www.mobiletrain.org"</a:t>
            </a:r>
          </a:p>
          <a:p>
            <a:pPr marL="342900" indent="-342900" fontAlgn="auto">
              <a:lnSpc>
                <a:spcPct val="150000"/>
              </a:lnSpc>
              <a:buFont typeface="+mj-lt"/>
              <a:buAutoNum type="arabicPeriod"/>
            </a:pPr>
            <a:r>
              <a:rPr lang="en-US" altLang="en-US" sz="16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 = requests.get(url)</a:t>
            </a:r>
          </a:p>
          <a:p>
            <a:pPr marL="342900" indent="-342900" fontAlgn="auto">
              <a:lnSpc>
                <a:spcPct val="150000"/>
              </a:lnSpc>
              <a:buFont typeface="+mj-lt"/>
              <a:buAutoNum type="arabicPeriod"/>
            </a:pPr>
            <a:r>
              <a:rPr lang="en-US" altLang="en-US" sz="16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r.encoding = "utf-8"</a:t>
            </a:r>
          </a:p>
          <a:p>
            <a:pPr marL="342900" indent="-342900" fontAlgn="auto">
              <a:lnSpc>
                <a:spcPct val="150000"/>
              </a:lnSpc>
              <a:buFont typeface="+mj-lt"/>
              <a:buAutoNum type="arabicPeriod"/>
            </a:pPr>
            <a:r>
              <a:rPr lang="en-US" altLang="en-US" sz="16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soup = BeautifulSoup(r.text,"html.parser")</a:t>
            </a:r>
          </a:p>
          <a:p>
            <a:pPr marL="342900" indent="-342900" fontAlgn="auto">
              <a:lnSpc>
                <a:spcPct val="150000"/>
              </a:lnSpc>
              <a:buFont typeface="+mj-lt"/>
              <a:buAutoNum type="arabicPeriod"/>
            </a:pPr>
            <a:r>
              <a:rPr lang="en-US" altLang="en-US" sz="16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print("&lt;p&gt;标签：",soup.p)</a:t>
            </a:r>
          </a:p>
          <a:p>
            <a:pPr marL="342900" indent="-342900" fontAlgn="auto">
              <a:lnSpc>
                <a:spcPct val="150000"/>
              </a:lnSpc>
              <a:buFont typeface="+mj-lt"/>
              <a:buAutoNum type="arabicPeriod"/>
            </a:pPr>
            <a:r>
              <a:rPr lang="en-US" altLang="en-US" sz="16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print("&lt;p&gt;标签的名称：",soup.p.name)</a:t>
            </a:r>
          </a:p>
          <a:p>
            <a:pPr marL="342900" indent="-342900" fontAlgn="auto">
              <a:lnSpc>
                <a:spcPct val="150000"/>
              </a:lnSpc>
              <a:buFont typeface="+mj-lt"/>
              <a:buAutoNum type="arabicPeriod"/>
            </a:pPr>
            <a:r>
              <a:rPr lang="en-US" altLang="en-US" sz="16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print("&lt;p&gt;标签的属性：",soup.p.attrs)</a:t>
            </a:r>
          </a:p>
          <a:p>
            <a:pPr marL="342900" indent="-342900" fontAlgn="auto">
              <a:lnSpc>
                <a:spcPct val="150000"/>
              </a:lnSpc>
              <a:buFont typeface="+mj-lt"/>
              <a:buAutoNum type="arabicPeriod"/>
            </a:pPr>
            <a:r>
              <a:rPr lang="en-US" altLang="en-US" sz="16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print("&lt;p&gt;标签的子标签：",soup.p.contents)</a:t>
            </a:r>
          </a:p>
          <a:p>
            <a:pPr marL="342900" indent="-342900" fontAlgn="auto">
              <a:lnSpc>
                <a:spcPct val="150000"/>
              </a:lnSpc>
              <a:buFont typeface="+mj-lt"/>
              <a:buAutoNum type="arabicPeriod"/>
            </a:pPr>
            <a:r>
              <a:rPr lang="en-US" altLang="en-US" sz="16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print("&lt;p&gt;标签包含的文本内容：",soup.p.string)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6900545" y="2990215"/>
            <a:ext cx="4726940" cy="230695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 fontAlgn="auto">
              <a:lnSpc>
                <a:spcPct val="150000"/>
              </a:lnSpc>
            </a:pPr>
            <a:r>
              <a:rPr lang="zh-CN" sz="1600" b="0">
                <a:latin typeface="微软雅黑" panose="020B0503020204020204" charset="-122"/>
                <a:ea typeface="微软雅黑" panose="020B0503020204020204" charset="-122"/>
              </a:rPr>
              <a:t>&lt;p&gt;标签： &lt;p class="bubble"&gt;小小千想和您聊一聊&lt;/p&gt;</a:t>
            </a:r>
          </a:p>
          <a:p>
            <a:pPr indent="0" fontAlgn="auto">
              <a:lnSpc>
                <a:spcPct val="150000"/>
              </a:lnSpc>
            </a:pPr>
            <a:r>
              <a:rPr lang="zh-CN" sz="1600" b="0">
                <a:latin typeface="微软雅黑" panose="020B0503020204020204" charset="-122"/>
                <a:ea typeface="微软雅黑" panose="020B0503020204020204" charset="-122"/>
              </a:rPr>
              <a:t>&lt;p&gt;标签的名称： p</a:t>
            </a:r>
          </a:p>
          <a:p>
            <a:pPr indent="0" fontAlgn="auto">
              <a:lnSpc>
                <a:spcPct val="150000"/>
              </a:lnSpc>
            </a:pPr>
            <a:r>
              <a:rPr lang="zh-CN" sz="1600" b="0">
                <a:latin typeface="微软雅黑" panose="020B0503020204020204" charset="-122"/>
                <a:ea typeface="微软雅黑" panose="020B0503020204020204" charset="-122"/>
              </a:rPr>
              <a:t>&lt;p&gt;标签的属性： {'class': ['bubble']}</a:t>
            </a:r>
          </a:p>
          <a:p>
            <a:pPr indent="0" fontAlgn="auto">
              <a:lnSpc>
                <a:spcPct val="150000"/>
              </a:lnSpc>
            </a:pPr>
            <a:r>
              <a:rPr lang="zh-CN" sz="1600" b="0">
                <a:latin typeface="微软雅黑" panose="020B0503020204020204" charset="-122"/>
                <a:ea typeface="微软雅黑" panose="020B0503020204020204" charset="-122"/>
              </a:rPr>
              <a:t>&lt;p&gt;标签的子标签： ['小小千想和您聊一聊']</a:t>
            </a:r>
          </a:p>
          <a:p>
            <a:pPr indent="0" fontAlgn="auto">
              <a:lnSpc>
                <a:spcPct val="150000"/>
              </a:lnSpc>
            </a:pPr>
            <a:r>
              <a:rPr lang="zh-CN" sz="1600" b="0">
                <a:latin typeface="微软雅黑" panose="020B0503020204020204" charset="-122"/>
                <a:ea typeface="微软雅黑" panose="020B0503020204020204" charset="-122"/>
              </a:rPr>
              <a:t>&lt;p&gt;标签包含的文本内容： 小小千想和您聊一聊</a:t>
            </a:r>
          </a:p>
        </p:txBody>
      </p:sp>
      <p:sp>
        <p:nvSpPr>
          <p:cNvPr id="8" name="圆角矩形 7"/>
          <p:cNvSpPr/>
          <p:nvPr/>
        </p:nvSpPr>
        <p:spPr>
          <a:xfrm>
            <a:off x="749300" y="2092960"/>
            <a:ext cx="5747385" cy="4154805"/>
          </a:xfrm>
          <a:prstGeom prst="roundRect">
            <a:avLst/>
          </a:prstGeom>
          <a:noFill/>
          <a:ln>
            <a:prstDash val="lg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圆角矩形 12"/>
          <p:cNvSpPr/>
          <p:nvPr/>
        </p:nvSpPr>
        <p:spPr>
          <a:xfrm>
            <a:off x="6900545" y="2093595"/>
            <a:ext cx="4723765" cy="4153535"/>
          </a:xfrm>
          <a:prstGeom prst="roundRect">
            <a:avLst/>
          </a:prstGeom>
          <a:noFill/>
          <a:ln>
            <a:prstDash val="lg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右箭头 13"/>
          <p:cNvSpPr/>
          <p:nvPr/>
        </p:nvSpPr>
        <p:spPr>
          <a:xfrm>
            <a:off x="6227445" y="3901440"/>
            <a:ext cx="902335" cy="484505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139190" y="45085"/>
            <a:ext cx="75933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ym typeface="+mn-ea"/>
              </a:rPr>
              <a:t>13.3 </a:t>
            </a:r>
            <a:r>
              <a:rPr lang="zh-CN" altLang="en-US" sz="3600" dirty="0">
                <a:sym typeface="+mn-ea"/>
              </a:rPr>
              <a:t>模块7：beautifulsoup4库的使用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139190" y="1126490"/>
            <a:ext cx="70142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ym typeface="+mn-ea"/>
              </a:rPr>
              <a:t>13.3.2 </a:t>
            </a:r>
            <a:r>
              <a:rPr sz="2400" dirty="0">
                <a:sym typeface="+mn-ea"/>
              </a:rPr>
              <a:t>beautifulsoup4库的常用操作</a:t>
            </a:r>
            <a:r>
              <a:rPr lang="en-US" sz="2400" dirty="0">
                <a:sym typeface="+mn-ea"/>
              </a:rPr>
              <a:t>-</a:t>
            </a:r>
            <a:r>
              <a:rPr lang="en-US" sz="2400" b="1" dirty="0">
                <a:sym typeface="+mn-ea"/>
              </a:rPr>
              <a:t>节点选择器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705610" y="2459990"/>
            <a:ext cx="8780780" cy="193802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171450" indent="508000" fontAlgn="auto">
              <a:lnSpc>
                <a:spcPct val="150000"/>
              </a:lnSpc>
              <a:buFont typeface="Wingdings" panose="05000000000000000000" charset="0"/>
              <a:buNone/>
              <a:extLst>
                <a:ext uri="{35155182-B16C-46BC-9424-99874614C6A1}">
                  <wpsdc:indentchars xmlns="" xmlns:wpsdc="http://www.wps.cn/officeDocument/2017/drawingmlCustomData" val="200" checksum="282533468"/>
                </a:ext>
              </a:extLst>
            </a:pPr>
            <a:r>
              <a: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string属性应遵循以下原则</a:t>
            </a:r>
            <a:r>
              <a:rPr lang="zh-CN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</a:t>
            </a:r>
            <a:endParaRPr sz="20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457200" indent="508000" fontAlgn="auto">
              <a:lnSpc>
                <a:spcPct val="150000"/>
              </a:lnSpc>
              <a:buFont typeface="Wingdings" panose="05000000000000000000" charset="0"/>
              <a:buChar char="Ø"/>
              <a:extLst>
                <a:ext uri="{35155182-B16C-46BC-9424-99874614C6A1}">
                  <wpsdc:indentchars xmlns="" xmlns:wpsdc="http://www.wps.cn/officeDocument/2017/drawingmlCustomData" val="200" checksum="282533468"/>
                </a:ext>
              </a:extLst>
            </a:pPr>
            <a:r>
              <a:rPr lang="zh-CN" altLang="en-US" sz="20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标签内部嵌套多层标签时</a:t>
            </a:r>
            <a:r>
              <a:rPr lang="zh-CN" alt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，string属性返回None；</a:t>
            </a:r>
          </a:p>
          <a:p>
            <a:pPr marL="457200" indent="508000" fontAlgn="auto">
              <a:lnSpc>
                <a:spcPct val="150000"/>
              </a:lnSpc>
              <a:buFont typeface="Wingdings" panose="05000000000000000000" charset="0"/>
              <a:buChar char="Ø"/>
              <a:extLst>
                <a:ext uri="{35155182-B16C-46BC-9424-99874614C6A1}">
                  <wpsdc:indentchars xmlns="" xmlns:wpsdc="http://www.wps.cn/officeDocument/2017/drawingmlCustomData" val="200" checksum="282533468"/>
                </a:ext>
              </a:extLst>
            </a:pPr>
            <a:r>
              <a:rPr lang="zh-CN" altLang="en-US" sz="20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标签内部有一个标签时</a:t>
            </a:r>
            <a:r>
              <a:rPr lang="zh-CN" alt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，string属性返回内层标签包含的文本内容；</a:t>
            </a:r>
          </a:p>
          <a:p>
            <a:pPr marL="457200" indent="508000" fontAlgn="auto">
              <a:lnSpc>
                <a:spcPct val="150000"/>
              </a:lnSpc>
              <a:buFont typeface="Wingdings" panose="05000000000000000000" charset="0"/>
              <a:buChar char="Ø"/>
              <a:extLst>
                <a:ext uri="{35155182-B16C-46BC-9424-99874614C6A1}">
                  <wpsdc:indentchars xmlns="" xmlns:wpsdc="http://www.wps.cn/officeDocument/2017/drawingmlCustomData" val="200" checksum="282533468"/>
                </a:ext>
              </a:extLst>
            </a:pPr>
            <a:r>
              <a:rPr lang="zh-CN" altLang="en-US" sz="20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标签内部没有标签时</a:t>
            </a:r>
            <a:r>
              <a:rPr lang="zh-CN" alt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，string属性返回其包含的文本内容。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45409" y="376953"/>
            <a:ext cx="2852532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/>
              <a:t>13.1</a:t>
            </a:r>
          </a:p>
          <a:p>
            <a:pPr algn="ctr"/>
            <a:r>
              <a:rPr lang="en-US" altLang="zh-CN" sz="2800" b="1" dirty="0"/>
              <a:t>网络爬虫概述</a:t>
            </a:r>
            <a:endParaRPr lang="zh-CN" altLang="en-US" sz="2800" b="1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0C3892D-CB80-4082-8C59-9DC555DC886F}"/>
              </a:ext>
            </a:extLst>
          </p:cNvPr>
          <p:cNvSpPr txBox="1"/>
          <p:nvPr/>
        </p:nvSpPr>
        <p:spPr>
          <a:xfrm>
            <a:off x="6647180" y="2313305"/>
            <a:ext cx="35159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dirty="0"/>
              <a:t>网络爬虫的概念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F68D575-D452-45BF-B355-7129E1A0D36C}"/>
              </a:ext>
            </a:extLst>
          </p:cNvPr>
          <p:cNvSpPr txBox="1"/>
          <p:nvPr/>
        </p:nvSpPr>
        <p:spPr>
          <a:xfrm>
            <a:off x="6647180" y="3670935"/>
            <a:ext cx="43637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dirty="0"/>
              <a:t>网络爬虫的基本工作流程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2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139190" y="45085"/>
            <a:ext cx="77457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ym typeface="+mn-ea"/>
              </a:rPr>
              <a:t>13.3 </a:t>
            </a:r>
            <a:r>
              <a:rPr lang="zh-CN" altLang="en-US" sz="3600" dirty="0">
                <a:sym typeface="+mn-ea"/>
              </a:rPr>
              <a:t>模块7：beautifulsoup4库的使用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139190" y="1126490"/>
            <a:ext cx="65874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ym typeface="+mn-ea"/>
              </a:rPr>
              <a:t>13.3.2 </a:t>
            </a:r>
            <a:r>
              <a:rPr sz="2400" dirty="0">
                <a:sym typeface="+mn-ea"/>
              </a:rPr>
              <a:t>beautifulsoup4库的常用操作</a:t>
            </a:r>
            <a:r>
              <a:rPr lang="en-US" sz="2400" dirty="0">
                <a:sym typeface="+mn-ea"/>
              </a:rPr>
              <a:t>-</a:t>
            </a:r>
            <a:r>
              <a:rPr lang="en-US" sz="2400" b="1" dirty="0">
                <a:sym typeface="+mn-ea"/>
              </a:rPr>
              <a:t>方法选择器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883920" y="1786890"/>
            <a:ext cx="10424795" cy="133794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171450" indent="457200" fontAlgn="auto">
              <a:lnSpc>
                <a:spcPct val="150000"/>
              </a:lnSpc>
              <a:buFont typeface="Wingdings" panose="05000000000000000000" charset="0"/>
              <a:buNone/>
              <a:extLst>
                <a:ext uri="{35155182-B16C-46BC-9424-99874614C6A1}">
                  <wpsdc:indentchars xmlns="" xmlns:wpsdc="http://www.wps.cn/officeDocument/2017/drawingmlCustomData" val="200" checksum="59296752"/>
                </a:ext>
              </a:extLst>
            </a:pPr>
            <a:r>
              <a:rPr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在HTML页面中，div、a、p等标签往往不止一个，</a:t>
            </a:r>
            <a:r>
              <a:rPr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节点选择器无法获得所有同名标签的内容</a:t>
            </a:r>
            <a:r>
              <a:rPr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，此时就要选择使用方法选择器。</a:t>
            </a:r>
            <a:r>
              <a:rPr lang="zh-CN" altLang="en-US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使用BeautifulSoup类中的方法可以获得HTML中的标签内容，主要的方法包括</a:t>
            </a:r>
            <a:r>
              <a:rPr lang="zh-CN" altLang="en-US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find()和find_all()</a:t>
            </a:r>
            <a:r>
              <a:rPr lang="zh-CN" altLang="en-US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</a:t>
            </a:r>
            <a:r>
              <a:rPr lang="zh-CN" altLang="en-US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可以根据参数找到对应标签，返回列表类型</a:t>
            </a:r>
            <a:r>
              <a:rPr lang="zh-CN" altLang="en-US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2943860" y="3789045"/>
            <a:ext cx="6302375" cy="92202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 fontAlgn="auto">
              <a:lnSpc>
                <a:spcPct val="150000"/>
              </a:lnSpc>
            </a:pPr>
            <a:r>
              <a:rPr lang="zh-CN" b="0">
                <a:latin typeface="微软雅黑" panose="020B0503020204020204" charset="-122"/>
                <a:ea typeface="微软雅黑" panose="020B0503020204020204" charset="-122"/>
              </a:rPr>
              <a:t>BeautifulSoup.find(name,attrs,recursive,string)</a:t>
            </a:r>
          </a:p>
          <a:p>
            <a:pPr indent="0" fontAlgn="auto">
              <a:lnSpc>
                <a:spcPct val="150000"/>
              </a:lnSpc>
            </a:pPr>
            <a:r>
              <a:rPr lang="zh-CN" b="0">
                <a:latin typeface="微软雅黑" panose="020B0503020204020204" charset="-122"/>
                <a:ea typeface="微软雅黑" panose="020B0503020204020204" charset="-122"/>
              </a:rPr>
              <a:t>BeautifulSoup.find_all(name,attrs,recursive,string,limit)</a:t>
            </a:r>
          </a:p>
        </p:txBody>
      </p:sp>
      <p:sp>
        <p:nvSpPr>
          <p:cNvPr id="13" name="圆角矩形 12"/>
          <p:cNvSpPr/>
          <p:nvPr/>
        </p:nvSpPr>
        <p:spPr>
          <a:xfrm>
            <a:off x="1955800" y="3384550"/>
            <a:ext cx="8280400" cy="1731010"/>
          </a:xfrm>
          <a:prstGeom prst="roundRect">
            <a:avLst/>
          </a:prstGeom>
          <a:noFill/>
          <a:ln>
            <a:prstDash val="lg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139190" y="45085"/>
            <a:ext cx="78981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ym typeface="+mn-ea"/>
              </a:rPr>
              <a:t>13.3 </a:t>
            </a:r>
            <a:r>
              <a:rPr lang="zh-CN" altLang="en-US" sz="3600" dirty="0">
                <a:sym typeface="+mn-ea"/>
              </a:rPr>
              <a:t>模块7：beautifulsoup4库的使用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139190" y="1126490"/>
            <a:ext cx="69684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ym typeface="+mn-ea"/>
              </a:rPr>
              <a:t>13.3.2 </a:t>
            </a:r>
            <a:r>
              <a:rPr sz="2400" dirty="0">
                <a:sym typeface="+mn-ea"/>
              </a:rPr>
              <a:t>beautifulsoup4库的常用操作</a:t>
            </a:r>
            <a:r>
              <a:rPr lang="en-US" sz="2400" dirty="0">
                <a:sym typeface="+mn-ea"/>
              </a:rPr>
              <a:t>-</a:t>
            </a:r>
            <a:r>
              <a:rPr lang="en-US" sz="2400" b="1" dirty="0">
                <a:sym typeface="+mn-ea"/>
              </a:rPr>
              <a:t>方法选择器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883920" y="1786890"/>
            <a:ext cx="10424795" cy="50673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171450" indent="457200" fontAlgn="auto">
              <a:lnSpc>
                <a:spcPct val="150000"/>
              </a:lnSpc>
              <a:buFont typeface="Wingdings" panose="05000000000000000000" charset="0"/>
              <a:buNone/>
              <a:extLst>
                <a:ext uri="{35155182-B16C-46BC-9424-99874614C6A1}">
                  <wpsdc:indentchars xmlns="" xmlns:wpsdc="http://www.wps.cn/officeDocument/2017/drawingmlCustomData" val="200" checksum="59296752"/>
                </a:ext>
              </a:extLst>
            </a:pPr>
            <a:r>
              <a:rPr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find()和find_all()方法中的参数</a:t>
            </a:r>
            <a:r>
              <a:rPr lang="zh-CN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说明</a:t>
            </a:r>
          </a:p>
        </p:txBody>
      </p:sp>
      <p:graphicFrame>
        <p:nvGraphicFramePr>
          <p:cNvPr id="4" name="表格 3"/>
          <p:cNvGraphicFramePr/>
          <p:nvPr/>
        </p:nvGraphicFramePr>
        <p:xfrm>
          <a:off x="1308100" y="2847340"/>
          <a:ext cx="9576435" cy="2684145"/>
        </p:xfrm>
        <a:graphic>
          <a:graphicData uri="http://schemas.openxmlformats.org/drawingml/2006/table">
            <a:tbl>
              <a:tblPr firstRow="1" bandRow="1">
                <a:tableStyleId>{FABFCF23-3B69-468F-B69F-88F6DE6A72F2}</a:tableStyleId>
              </a:tblPr>
              <a:tblGrid>
                <a:gridCol w="13754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01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2672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>
                          <a:latin typeface="微软雅黑" panose="020B0503020204020204" charset="-122"/>
                          <a:ea typeface="微软雅黑" panose="020B0503020204020204" charset="-122"/>
                        </a:rPr>
                        <a:t>参数</a:t>
                      </a:r>
                      <a:endParaRPr lang="en-US" altLang="en-US" sz="16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>
                          <a:latin typeface="微软雅黑" panose="020B0503020204020204" charset="-122"/>
                          <a:ea typeface="微软雅黑" panose="020B0503020204020204" charset="-122"/>
                        </a:rPr>
                        <a:t>说明</a:t>
                      </a:r>
                      <a:endParaRPr lang="en-US" altLang="en-US" sz="16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indent="0" algn="ctr" fontAlgn="auto">
                        <a:lnSpc>
                          <a:spcPct val="150000"/>
                        </a:lnSpc>
                        <a:buNone/>
                      </a:pPr>
                      <a:r>
                        <a:rPr lang="en-US" sz="1600">
                          <a:latin typeface="微软雅黑" panose="020B0503020204020204" charset="-122"/>
                          <a:ea typeface="微软雅黑" panose="020B0503020204020204" charset="-122"/>
                        </a:rPr>
                        <a:t>name</a:t>
                      </a:r>
                      <a:endParaRPr lang="en-US" altLang="en-US" sz="16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 fontAlgn="auto">
                        <a:lnSpc>
                          <a:spcPct val="150000"/>
                        </a:lnSpc>
                        <a:buNone/>
                      </a:pPr>
                      <a:r>
                        <a:rPr lang="en-US" sz="16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按照标签名称检索，以字符串的形式表示，例如div、a、p等</a:t>
                      </a:r>
                      <a:endParaRPr lang="en-US" altLang="en-US" sz="16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indent="0" algn="ctr" fontAlgn="auto">
                        <a:lnSpc>
                          <a:spcPct val="150000"/>
                        </a:lnSpc>
                        <a:buNone/>
                      </a:pPr>
                      <a:r>
                        <a:rPr lang="en-US" sz="1600">
                          <a:latin typeface="微软雅黑" panose="020B0503020204020204" charset="-122"/>
                          <a:ea typeface="微软雅黑" panose="020B0503020204020204" charset="-122"/>
                        </a:rPr>
                        <a:t>attrs</a:t>
                      </a:r>
                      <a:endParaRPr lang="en-US" altLang="en-US" sz="16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 fontAlgn="auto">
                        <a:lnSpc>
                          <a:spcPct val="150000"/>
                        </a:lnSpc>
                        <a:buNone/>
                      </a:pPr>
                      <a:r>
                        <a:rPr lang="en-US" sz="16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按照标签属性值检索，以JSON格式表示，列出属性名称及值</a:t>
                      </a:r>
                      <a:endParaRPr lang="en-US" altLang="en-US" sz="16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0545">
                <a:tc>
                  <a:txBody>
                    <a:bodyPr/>
                    <a:lstStyle/>
                    <a:p>
                      <a:pPr indent="0" algn="ctr" fontAlgn="auto">
                        <a:lnSpc>
                          <a:spcPct val="150000"/>
                        </a:lnSpc>
                        <a:buNone/>
                      </a:pPr>
                      <a:r>
                        <a:rPr lang="en-US" sz="1600">
                          <a:latin typeface="微软雅黑" panose="020B0503020204020204" charset="-122"/>
                          <a:ea typeface="微软雅黑" panose="020B0503020204020204" charset="-122"/>
                        </a:rPr>
                        <a:t>recursive</a:t>
                      </a:r>
                      <a:endParaRPr lang="en-US" altLang="en-US" sz="16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 fontAlgn="auto">
                        <a:lnSpc>
                          <a:spcPct val="150000"/>
                        </a:lnSpc>
                        <a:buNone/>
                      </a:pPr>
                      <a:r>
                        <a:rPr lang="en-US" sz="16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默认值是True，递归搜索所有的子元素，设置为False时只查找当前标签下一层的元素。</a:t>
                      </a:r>
                      <a:endParaRPr lang="en-US" altLang="en-US" sz="16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indent="0" algn="ctr" fontAlgn="auto">
                        <a:lnSpc>
                          <a:spcPct val="150000"/>
                        </a:lnSpc>
                        <a:buNone/>
                      </a:pPr>
                      <a:r>
                        <a:rPr lang="en-US" sz="1600">
                          <a:latin typeface="微软雅黑" panose="020B0503020204020204" charset="-122"/>
                          <a:ea typeface="微软雅黑" panose="020B0503020204020204" charset="-122"/>
                        </a:rPr>
                        <a:t>string</a:t>
                      </a:r>
                      <a:endParaRPr lang="en-US" altLang="en-US" sz="16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 fontAlgn="auto">
                        <a:lnSpc>
                          <a:spcPct val="150000"/>
                        </a:lnSpc>
                        <a:buNone/>
                      </a:pPr>
                      <a:r>
                        <a:rPr lang="en-US" sz="16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检索HTML文档中的字符串内容（文本），可以是字符串、正则表达式、列表等形式</a:t>
                      </a:r>
                      <a:endParaRPr lang="en-US" altLang="en-US" sz="16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indent="0" algn="ctr" fontAlgn="auto">
                        <a:lnSpc>
                          <a:spcPct val="150000"/>
                        </a:lnSpc>
                        <a:buNone/>
                      </a:pPr>
                      <a:r>
                        <a:rPr lang="en-US" sz="1600">
                          <a:latin typeface="微软雅黑" panose="020B0503020204020204" charset="-122"/>
                          <a:ea typeface="微软雅黑" panose="020B0503020204020204" charset="-122"/>
                        </a:rPr>
                        <a:t>limit</a:t>
                      </a:r>
                      <a:endParaRPr lang="en-US" altLang="en-US" sz="16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 fontAlgn="auto">
                        <a:lnSpc>
                          <a:spcPct val="150000"/>
                        </a:lnSpc>
                        <a:buNone/>
                      </a:pPr>
                      <a:r>
                        <a:rPr lang="en-US" sz="1600">
                          <a:latin typeface="微软雅黑" panose="020B0503020204020204" charset="-122"/>
                          <a:ea typeface="微软雅黑" panose="020B0503020204020204" charset="-122"/>
                        </a:rPr>
                        <a:t>限制返回结果的数量，默认返回全部</a:t>
                      </a:r>
                      <a:endParaRPr lang="en-US" altLang="en-US" sz="16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6" name="文本框 5"/>
          <p:cNvSpPr txBox="1"/>
          <p:nvPr/>
        </p:nvSpPr>
        <p:spPr>
          <a:xfrm>
            <a:off x="5679440" y="1686560"/>
            <a:ext cx="6126480" cy="106045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9525">
            <a:noFill/>
          </a:ln>
        </p:spPr>
        <p:txBody>
          <a:bodyPr wrap="square">
            <a:spAutoFit/>
          </a:bodyPr>
          <a:lstStyle/>
          <a:p>
            <a:pPr indent="355600" fontAlgn="auto">
              <a:lnSpc>
                <a:spcPct val="150000"/>
              </a:lnSpc>
              <a:extLst>
                <a:ext uri="{35155182-B16C-46BC-9424-99874614C6A1}">
                  <wpsdc:indentchars xmlns="" xmlns:wpsdc="http://www.wps.cn/officeDocument/2017/drawingmlCustomData" val="200" checksum="3837665281"/>
                </a:ext>
              </a:extLst>
            </a:pPr>
            <a:r>
              <a:rPr sz="1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find()和find_all()的区别在于find()方法仅返回找到的第一个结果，而find_all()可以返回找到的所有结果</a:t>
            </a:r>
            <a:r>
              <a:rPr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，也就是说，find()方法相当于参数limit为1时的find_all()方法。</a:t>
            </a:r>
            <a:endParaRPr lang="zh-CN" sz="14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139190" y="45085"/>
            <a:ext cx="76390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ym typeface="+mn-ea"/>
              </a:rPr>
              <a:t>13.3 </a:t>
            </a:r>
            <a:r>
              <a:rPr lang="zh-CN" altLang="en-US" sz="3600" dirty="0">
                <a:sym typeface="+mn-ea"/>
              </a:rPr>
              <a:t>模块7：beautifulsoup4库的使用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139190" y="1126490"/>
            <a:ext cx="68618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ym typeface="+mn-ea"/>
              </a:rPr>
              <a:t>13.3.2 </a:t>
            </a:r>
            <a:r>
              <a:rPr sz="2400" dirty="0">
                <a:sym typeface="+mn-ea"/>
              </a:rPr>
              <a:t>beautifulsoup4库的常用操作</a:t>
            </a:r>
            <a:r>
              <a:rPr lang="en-US" sz="2400" dirty="0">
                <a:sym typeface="+mn-ea"/>
              </a:rPr>
              <a:t>-</a:t>
            </a:r>
            <a:r>
              <a:rPr lang="en-US" sz="2400" b="1" dirty="0">
                <a:sym typeface="+mn-ea"/>
              </a:rPr>
              <a:t>方法选择器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957580" y="2179320"/>
            <a:ext cx="4756785" cy="341503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buFont typeface="+mj-lt"/>
              <a:buAutoNum type="arabicPeriod"/>
            </a:pPr>
            <a:r>
              <a:rPr lang="en-US" altLang="en-US" sz="16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import re</a:t>
            </a:r>
          </a:p>
          <a:p>
            <a:pPr marL="342900" indent="-342900" fontAlgn="auto">
              <a:lnSpc>
                <a:spcPct val="150000"/>
              </a:lnSpc>
              <a:buFont typeface="+mj-lt"/>
              <a:buAutoNum type="arabicPeriod"/>
            </a:pPr>
            <a:r>
              <a:rPr lang="en-US" altLang="en-US" sz="16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from bs4 import BeautifulSoup</a:t>
            </a:r>
          </a:p>
          <a:p>
            <a:pPr marL="342900" indent="-342900" fontAlgn="auto">
              <a:lnSpc>
                <a:spcPct val="150000"/>
              </a:lnSpc>
              <a:buFont typeface="+mj-lt"/>
              <a:buAutoNum type="arabicPeriod"/>
            </a:pPr>
            <a:r>
              <a:rPr lang="en-US" altLang="en-US" sz="16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url = "http://www.mobiletrain.org"</a:t>
            </a:r>
          </a:p>
          <a:p>
            <a:pPr marL="342900" indent="-342900" fontAlgn="auto">
              <a:lnSpc>
                <a:spcPct val="150000"/>
              </a:lnSpc>
              <a:buFont typeface="+mj-lt"/>
              <a:buAutoNum type="arabicPeriod"/>
            </a:pPr>
            <a:r>
              <a:rPr lang="en-US" altLang="en-US" sz="16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 = requests.get(url)</a:t>
            </a:r>
          </a:p>
          <a:p>
            <a:pPr marL="342900" indent="-342900" fontAlgn="auto">
              <a:lnSpc>
                <a:spcPct val="150000"/>
              </a:lnSpc>
              <a:buFont typeface="+mj-lt"/>
              <a:buAutoNum type="arabicPeriod"/>
            </a:pPr>
            <a:r>
              <a:rPr lang="en-US" altLang="en-US" sz="16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r.encoding = "utf-8"</a:t>
            </a:r>
          </a:p>
          <a:p>
            <a:pPr marL="342900" indent="-342900" fontAlgn="auto">
              <a:lnSpc>
                <a:spcPct val="150000"/>
              </a:lnSpc>
              <a:buFont typeface="+mj-lt"/>
              <a:buAutoNum type="arabicPeriod"/>
            </a:pPr>
            <a:r>
              <a:rPr lang="en-US" altLang="en-US" sz="16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soup = BeautifulSoup(r.text,"html.parser")</a:t>
            </a:r>
          </a:p>
          <a:p>
            <a:pPr marL="342900" indent="-342900" fontAlgn="auto">
              <a:lnSpc>
                <a:spcPct val="150000"/>
              </a:lnSpc>
              <a:buFont typeface="+mj-lt"/>
              <a:buAutoNum type="arabicPeriod"/>
            </a:pPr>
            <a:r>
              <a:rPr lang="en-US" altLang="en-US" sz="16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print(soup.find_all("u"))</a:t>
            </a:r>
          </a:p>
          <a:p>
            <a:pPr marL="342900" indent="-342900" fontAlgn="auto">
              <a:lnSpc>
                <a:spcPct val="150000"/>
              </a:lnSpc>
              <a:buFont typeface="+mj-lt"/>
              <a:buAutoNum type="arabicPeriod"/>
            </a:pPr>
            <a:r>
              <a:rPr lang="en-US" altLang="en-US" sz="16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for item in soup.find_all("u"):</a:t>
            </a:r>
          </a:p>
          <a:p>
            <a:pPr marL="342900" indent="-342900" fontAlgn="auto">
              <a:lnSpc>
                <a:spcPct val="150000"/>
              </a:lnSpc>
              <a:buFont typeface="+mj-lt"/>
              <a:buAutoNum type="arabicPeriod"/>
            </a:pPr>
            <a:r>
              <a:rPr lang="en-US" altLang="en-US" sz="16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print(item.string,end=" ")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6452870" y="1994535"/>
            <a:ext cx="4810760" cy="37846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 fontAlgn="auto">
              <a:lnSpc>
                <a:spcPct val="150000"/>
              </a:lnSpc>
            </a:pPr>
            <a:r>
              <a:rPr lang="zh-CN" sz="1600" b="0">
                <a:latin typeface="微软雅黑" panose="020B0503020204020204" charset="-122"/>
                <a:ea typeface="微软雅黑" panose="020B0503020204020204" charset="-122"/>
              </a:rPr>
              <a:t>[&lt;u&gt;HTML5&lt;/u&gt;, &lt;u&gt;Java&lt;/u&gt;, &lt;u&gt;Python&lt;/u&gt;, &lt;u&gt;全链路设计&lt;/u&gt;, &lt;u&gt;云计算&lt;/u&gt;, &lt;u&gt;软件测试&lt;/u&gt;, &lt;u&gt;大数据&lt;/u&gt;, &lt;u&gt;智能物联网&lt;/u&gt;, &lt;u&gt;Unity游戏开发&lt;/u&gt;, &lt;u&gt;网络安全&lt;/u&gt;, &lt;u&gt;短视频+直播电商&lt;/u&gt;, &lt;u&gt;影视剪辑包装&lt;/u&gt;, &lt;u&gt;游戏原画&lt;/u&gt;, &lt;u&gt;区块链&lt;/u&gt;]</a:t>
            </a:r>
          </a:p>
          <a:p>
            <a:pPr indent="0" fontAlgn="auto">
              <a:lnSpc>
                <a:spcPct val="150000"/>
              </a:lnSpc>
            </a:pPr>
            <a:r>
              <a:rPr lang="zh-CN" sz="1600" b="0">
                <a:latin typeface="微软雅黑" panose="020B0503020204020204" charset="-122"/>
                <a:ea typeface="微软雅黑" panose="020B0503020204020204" charset="-122"/>
              </a:rPr>
              <a:t>HTML5 Java Python 全链路设计 云计算 软件测试 大数据 智能物联网 Unity游戏开发 网络安全 短视频+直播电商 影视剪辑包装 游戏原画 区块链 </a:t>
            </a:r>
          </a:p>
        </p:txBody>
      </p:sp>
      <p:sp>
        <p:nvSpPr>
          <p:cNvPr id="8" name="圆角矩形 7"/>
          <p:cNvSpPr/>
          <p:nvPr/>
        </p:nvSpPr>
        <p:spPr>
          <a:xfrm>
            <a:off x="628015" y="1809750"/>
            <a:ext cx="5086985" cy="4154805"/>
          </a:xfrm>
          <a:prstGeom prst="roundRect">
            <a:avLst/>
          </a:prstGeom>
          <a:noFill/>
          <a:ln>
            <a:prstDash val="lg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圆角矩形 12"/>
          <p:cNvSpPr/>
          <p:nvPr/>
        </p:nvSpPr>
        <p:spPr>
          <a:xfrm>
            <a:off x="6214110" y="1810385"/>
            <a:ext cx="5288915" cy="4153535"/>
          </a:xfrm>
          <a:prstGeom prst="roundRect">
            <a:avLst/>
          </a:prstGeom>
          <a:noFill/>
          <a:ln>
            <a:prstDash val="lg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右箭头 13"/>
          <p:cNvSpPr/>
          <p:nvPr/>
        </p:nvSpPr>
        <p:spPr>
          <a:xfrm>
            <a:off x="5523865" y="3644900"/>
            <a:ext cx="902335" cy="484505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2735580" y="1586865"/>
            <a:ext cx="3350895" cy="46037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9525">
            <a:noFill/>
          </a:ln>
        </p:spPr>
        <p:txBody>
          <a:bodyPr wrap="square">
            <a:spAutoFit/>
          </a:bodyPr>
          <a:lstStyle/>
          <a:p>
            <a:pPr indent="0" fontAlgn="auto">
              <a:lnSpc>
                <a:spcPct val="150000"/>
              </a:lnSpc>
            </a:pPr>
            <a:r>
              <a:rPr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使用find_all()方法获得所有的&lt;u&gt;</a:t>
            </a:r>
            <a:endParaRPr lang="zh-CN" sz="16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346133" y="2777253"/>
            <a:ext cx="499814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/>
              <a:t>13.4</a:t>
            </a:r>
          </a:p>
          <a:p>
            <a:pPr algn="ctr"/>
            <a:r>
              <a:rPr lang="en-US" altLang="zh-CN" sz="2800" b="1" dirty="0"/>
              <a:t>实战20：电影排行爬取及分析</a:t>
            </a:r>
            <a:endParaRPr lang="zh-CN" altLang="en-US" sz="2800" b="1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2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139190" y="45085"/>
            <a:ext cx="73952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ym typeface="+mn-ea"/>
              </a:rPr>
              <a:t>13.4 </a:t>
            </a:r>
            <a:r>
              <a:rPr lang="zh-CN" altLang="en-US" sz="3600" dirty="0">
                <a:sym typeface="+mn-ea"/>
              </a:rPr>
              <a:t>实战20：电影排行爬取及分析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139190" y="1126490"/>
            <a:ext cx="57721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sz="2400" dirty="0">
                <a:sym typeface="+mn-ea"/>
              </a:rPr>
              <a:t>获取网页</a:t>
            </a:r>
            <a:endParaRPr lang="en-US" sz="2400" b="1" dirty="0"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83285" y="1478915"/>
            <a:ext cx="10424795" cy="133794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171450" indent="457200" fontAlgn="auto">
              <a:lnSpc>
                <a:spcPct val="150000"/>
              </a:lnSpc>
              <a:buFont typeface="Wingdings" panose="05000000000000000000" charset="0"/>
              <a:buNone/>
              <a:extLst>
                <a:ext uri="{35155182-B16C-46BC-9424-99874614C6A1}">
                  <wpsdc:indentchars xmlns="" xmlns:wpsdc="http://www.wps.cn/officeDocument/2017/drawingmlCustomData" val="200" checksum="59296752"/>
                </a:ext>
              </a:extLst>
            </a:pPr>
            <a:r>
              <a:rPr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User-Agent（简称UA）</a:t>
            </a:r>
            <a:endParaRPr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71450" indent="457200" fontAlgn="auto">
              <a:lnSpc>
                <a:spcPct val="150000"/>
              </a:lnSpc>
              <a:buFont typeface="Wingdings" panose="05000000000000000000" charset="0"/>
              <a:buNone/>
              <a:extLst>
                <a:ext uri="{35155182-B16C-46BC-9424-99874614C6A1}">
                  <wpsdc:indentchars xmlns="" xmlns:wpsdc="http://www.wps.cn/officeDocument/2017/drawingmlCustomData" val="200" checksum="59296752"/>
                </a:ext>
              </a:extLst>
            </a:pPr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大量的爬虫请求会使服务器的压力过大，使得网页响应速度变慢，影响网站的政策运行，所以网站一般会检验UA来判断发起请求的是不是机器人。故</a:t>
            </a:r>
            <a:r>
              <a:rPr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需要自己设置UA进行简单伪装</a:t>
            </a:r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  <a:endParaRPr lang="zh-CN" altLang="en-US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235200" y="3014345"/>
            <a:ext cx="7723505" cy="82994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 fontAlgn="auto">
              <a:lnSpc>
                <a:spcPct val="150000"/>
              </a:lnSpc>
            </a:pPr>
            <a:r>
              <a:rPr lang="zh-CN" sz="1600" b="0">
                <a:latin typeface="微软雅黑" panose="020B0503020204020204" charset="-122"/>
                <a:ea typeface="微软雅黑" panose="020B0503020204020204" charset="-122"/>
              </a:rPr>
              <a:t>headers = {"User-Agent": "Mozilla/5.0 (Windows NT 6.1; WOW64) AppleWebKit/535.1 (KHTML, like Gecko) Chrome/14.0.835.163 Safari/535.1"}</a:t>
            </a:r>
          </a:p>
        </p:txBody>
      </p:sp>
      <p:sp>
        <p:nvSpPr>
          <p:cNvPr id="10" name="圆角矩形 9"/>
          <p:cNvSpPr/>
          <p:nvPr/>
        </p:nvSpPr>
        <p:spPr>
          <a:xfrm>
            <a:off x="1956435" y="2924810"/>
            <a:ext cx="8280400" cy="1031240"/>
          </a:xfrm>
          <a:prstGeom prst="roundRect">
            <a:avLst/>
          </a:prstGeom>
          <a:noFill/>
          <a:ln>
            <a:prstDash val="lg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885190" y="4055745"/>
            <a:ext cx="10424795" cy="50673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171450" indent="457200" fontAlgn="auto">
              <a:lnSpc>
                <a:spcPct val="150000"/>
              </a:lnSpc>
              <a:buFont typeface="Wingdings" panose="05000000000000000000" charset="0"/>
              <a:buNone/>
              <a:extLst>
                <a:ext uri="{35155182-B16C-46BC-9424-99874614C6A1}">
                  <wpsdc:indentchars xmlns="" xmlns:wpsdc="http://www.wps.cn/officeDocument/2017/drawingmlCustomData" val="200" checksum="59296752"/>
                </a:ext>
              </a:extLst>
            </a:pPr>
            <a:r>
              <a:rPr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需要将此键值对传入requests库中的get()方法，获取网页的函数可以写成如下形式。</a:t>
            </a:r>
            <a:endParaRPr lang="zh-CN" altLang="en-US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3758565" y="4662170"/>
            <a:ext cx="4450080" cy="11988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 fontAlgn="auto">
              <a:lnSpc>
                <a:spcPct val="150000"/>
              </a:lnSpc>
            </a:pPr>
            <a:r>
              <a:rPr lang="zh-CN" sz="1600" b="0">
                <a:latin typeface="微软雅黑" panose="020B0503020204020204" charset="-122"/>
                <a:ea typeface="微软雅黑" panose="020B0503020204020204" charset="-122"/>
              </a:rPr>
              <a:t>def get_html(url,headers):</a:t>
            </a:r>
          </a:p>
          <a:p>
            <a:pPr indent="0" fontAlgn="auto">
              <a:lnSpc>
                <a:spcPct val="150000"/>
              </a:lnSpc>
            </a:pPr>
            <a:r>
              <a:rPr lang="zh-CN" sz="1600" b="0">
                <a:latin typeface="微软雅黑" panose="020B0503020204020204" charset="-122"/>
                <a:ea typeface="微软雅黑" panose="020B0503020204020204" charset="-122"/>
              </a:rPr>
              <a:t>    r = requests.get(url,headers=headers)</a:t>
            </a:r>
          </a:p>
          <a:p>
            <a:pPr indent="0" fontAlgn="auto">
              <a:lnSpc>
                <a:spcPct val="150000"/>
              </a:lnSpc>
            </a:pPr>
            <a:r>
              <a:rPr lang="zh-CN" sz="1600" b="0">
                <a:latin typeface="微软雅黑" panose="020B0503020204020204" charset="-122"/>
                <a:ea typeface="微软雅黑" panose="020B0503020204020204" charset="-122"/>
              </a:rPr>
              <a:t>    html = r.text</a:t>
            </a:r>
          </a:p>
        </p:txBody>
      </p:sp>
      <p:sp>
        <p:nvSpPr>
          <p:cNvPr id="16" name="圆角矩形 15"/>
          <p:cNvSpPr/>
          <p:nvPr/>
        </p:nvSpPr>
        <p:spPr>
          <a:xfrm>
            <a:off x="1957705" y="4662805"/>
            <a:ext cx="8280400" cy="1305560"/>
          </a:xfrm>
          <a:prstGeom prst="roundRect">
            <a:avLst/>
          </a:prstGeom>
          <a:noFill/>
          <a:ln>
            <a:prstDash val="lg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139190" y="45085"/>
            <a:ext cx="73647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ym typeface="+mn-ea"/>
              </a:rPr>
              <a:t>13.4 </a:t>
            </a:r>
            <a:r>
              <a:rPr lang="zh-CN" altLang="en-US" sz="3600" dirty="0">
                <a:sym typeface="+mn-ea"/>
              </a:rPr>
              <a:t>实战20：电影排行爬取及分析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139190" y="1126490"/>
            <a:ext cx="57721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sz="2400" dirty="0">
                <a:sym typeface="+mn-ea"/>
              </a:rPr>
              <a:t>解析</a:t>
            </a:r>
            <a:r>
              <a:rPr sz="2400" dirty="0">
                <a:sym typeface="+mn-ea"/>
              </a:rPr>
              <a:t>网页</a:t>
            </a:r>
            <a:endParaRPr lang="en-US" sz="2400" b="1" dirty="0"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473325" y="998855"/>
            <a:ext cx="4335780" cy="50673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171450" indent="457200" fontAlgn="auto">
              <a:lnSpc>
                <a:spcPct val="150000"/>
              </a:lnSpc>
              <a:buFont typeface="Wingdings" panose="05000000000000000000" charset="0"/>
              <a:buNone/>
              <a:extLst>
                <a:ext uri="{35155182-B16C-46BC-9424-99874614C6A1}">
                  <wpsdc:indentchars xmlns="" xmlns:wpsdc="http://www.wps.cn/officeDocument/2017/drawingmlCustomData" val="200" checksum="59296752"/>
                </a:ext>
              </a:extLst>
            </a:pPr>
            <a:r>
              <a:rPr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定位文本内容所在标签</a:t>
            </a:r>
            <a:endParaRPr lang="zh-CN" altLang="en-US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3" name="图片 2" descr="图13.5定位文本内容所在标签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6510" y="1586865"/>
            <a:ext cx="9618980" cy="465899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139190" y="45085"/>
            <a:ext cx="76238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ym typeface="+mn-ea"/>
              </a:rPr>
              <a:t>13.4 </a:t>
            </a:r>
            <a:r>
              <a:rPr lang="zh-CN" altLang="en-US" sz="3600" dirty="0">
                <a:sym typeface="+mn-ea"/>
              </a:rPr>
              <a:t>实战20：电影排行爬取及分析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139190" y="1126490"/>
            <a:ext cx="57721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sz="2400" dirty="0">
                <a:sym typeface="+mn-ea"/>
              </a:rPr>
              <a:t>解析</a:t>
            </a:r>
            <a:r>
              <a:rPr sz="2400" dirty="0">
                <a:sym typeface="+mn-ea"/>
              </a:rPr>
              <a:t>网页</a:t>
            </a:r>
            <a:endParaRPr lang="en-US" sz="2400" b="1" dirty="0"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653665" y="1080135"/>
            <a:ext cx="3270885" cy="50673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171450" indent="457200" fontAlgn="auto">
              <a:lnSpc>
                <a:spcPct val="150000"/>
              </a:lnSpc>
              <a:buFont typeface="Wingdings" panose="05000000000000000000" charset="0"/>
              <a:buNone/>
              <a:extLst>
                <a:ext uri="{35155182-B16C-46BC-9424-99874614C6A1}">
                  <wpsdc:indentchars xmlns="" xmlns:wpsdc="http://www.wps.cn/officeDocument/2017/drawingmlCustomData" val="200" checksum="59296752"/>
                </a:ext>
              </a:extLst>
            </a:pPr>
            <a:r>
              <a:rPr lang="zh-CN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标签中的有用内容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2353310" y="1882775"/>
            <a:ext cx="7486015" cy="41306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 fontAlgn="auto">
              <a:lnSpc>
                <a:spcPct val="125000"/>
              </a:lnSpc>
            </a:pPr>
            <a:r>
              <a:rPr lang="zh-CN" sz="1400" b="0">
                <a:latin typeface="微软雅黑" panose="020B0503020204020204" charset="-122"/>
                <a:ea typeface="微软雅黑" panose="020B0503020204020204" charset="-122"/>
              </a:rPr>
              <a:t>&lt;div class="info"&gt;</a:t>
            </a:r>
          </a:p>
          <a:p>
            <a:pPr indent="0" fontAlgn="auto">
              <a:lnSpc>
                <a:spcPct val="125000"/>
              </a:lnSpc>
            </a:pPr>
            <a:r>
              <a:rPr lang="zh-CN" sz="1400" b="0">
                <a:latin typeface="微软雅黑" panose="020B0503020204020204" charset="-122"/>
                <a:ea typeface="微软雅黑" panose="020B0503020204020204" charset="-122"/>
              </a:rPr>
              <a:t>    &lt;div class="hd"&gt;</a:t>
            </a:r>
          </a:p>
          <a:p>
            <a:pPr indent="0" fontAlgn="auto">
              <a:lnSpc>
                <a:spcPct val="125000"/>
              </a:lnSpc>
            </a:pPr>
            <a:r>
              <a:rPr lang="zh-CN" sz="1400" b="0">
                <a:latin typeface="微软雅黑" panose="020B0503020204020204" charset="-122"/>
                <a:ea typeface="微软雅黑" panose="020B0503020204020204" charset="-122"/>
              </a:rPr>
              <a:t>        &lt;a href="https://movie.douban.com/subject/1292052/" class=""&gt;</a:t>
            </a:r>
          </a:p>
          <a:p>
            <a:pPr indent="0" fontAlgn="auto">
              <a:lnSpc>
                <a:spcPct val="125000"/>
              </a:lnSpc>
            </a:pPr>
            <a:r>
              <a:rPr lang="zh-CN" sz="1400" b="0">
                <a:latin typeface="微软雅黑" panose="020B0503020204020204" charset="-122"/>
                <a:ea typeface="微软雅黑" panose="020B0503020204020204" charset="-122"/>
              </a:rPr>
              <a:t>            &lt;span class="title"&gt;</a:t>
            </a:r>
            <a:r>
              <a:rPr lang="zh-CN" sz="1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肖申克的救赎</a:t>
            </a:r>
            <a:r>
              <a:rPr lang="zh-CN" sz="1400" b="0">
                <a:latin typeface="微软雅黑" panose="020B0503020204020204" charset="-122"/>
                <a:ea typeface="微软雅黑" panose="020B0503020204020204" charset="-122"/>
              </a:rPr>
              <a:t>&lt;/span&gt;</a:t>
            </a:r>
          </a:p>
          <a:p>
            <a:pPr indent="0" fontAlgn="auto">
              <a:lnSpc>
                <a:spcPct val="125000"/>
              </a:lnSpc>
            </a:pPr>
            <a:r>
              <a:rPr lang="zh-CN" sz="1400" b="0">
                <a:latin typeface="微软雅黑" panose="020B0503020204020204" charset="-122"/>
                <a:ea typeface="微软雅黑" panose="020B0503020204020204" charset="-122"/>
              </a:rPr>
              <a:t>            ...省略内容</a:t>
            </a:r>
          </a:p>
          <a:p>
            <a:pPr indent="0" fontAlgn="auto">
              <a:lnSpc>
                <a:spcPct val="125000"/>
              </a:lnSpc>
            </a:pPr>
            <a:r>
              <a:rPr lang="zh-CN" sz="1400" b="0">
                <a:latin typeface="微软雅黑" panose="020B0503020204020204" charset="-122"/>
                <a:ea typeface="微软雅黑" panose="020B0503020204020204" charset="-122"/>
              </a:rPr>
              <a:t>        &lt;/a&gt;</a:t>
            </a:r>
          </a:p>
          <a:p>
            <a:pPr indent="0" fontAlgn="auto">
              <a:lnSpc>
                <a:spcPct val="125000"/>
              </a:lnSpc>
            </a:pPr>
            <a:r>
              <a:rPr lang="zh-CN" sz="1400" b="0">
                <a:latin typeface="微软雅黑" panose="020B0503020204020204" charset="-122"/>
                <a:ea typeface="微软雅黑" panose="020B0503020204020204" charset="-122"/>
              </a:rPr>
              <a:t>        &lt;span class="playable"&gt;[可播放]&lt;/span&gt;</a:t>
            </a:r>
          </a:p>
          <a:p>
            <a:pPr indent="0" fontAlgn="auto">
              <a:lnSpc>
                <a:spcPct val="125000"/>
              </a:lnSpc>
            </a:pPr>
            <a:r>
              <a:rPr lang="zh-CN" sz="1400" b="0">
                <a:latin typeface="微软雅黑" panose="020B0503020204020204" charset="-122"/>
                <a:ea typeface="微软雅黑" panose="020B0503020204020204" charset="-122"/>
              </a:rPr>
              <a:t>    &lt;/div&gt;</a:t>
            </a:r>
          </a:p>
          <a:p>
            <a:pPr indent="0" fontAlgn="auto">
              <a:lnSpc>
                <a:spcPct val="125000"/>
              </a:lnSpc>
            </a:pPr>
            <a:r>
              <a:rPr lang="zh-CN" sz="1400" b="0">
                <a:latin typeface="微软雅黑" panose="020B0503020204020204" charset="-122"/>
                <a:ea typeface="微软雅黑" panose="020B0503020204020204" charset="-122"/>
              </a:rPr>
              <a:t>    &lt;div class="bd"&gt;</a:t>
            </a:r>
          </a:p>
          <a:p>
            <a:pPr indent="0" fontAlgn="auto">
              <a:lnSpc>
                <a:spcPct val="125000"/>
              </a:lnSpc>
            </a:pPr>
            <a:r>
              <a:rPr lang="zh-CN" sz="1400" b="0">
                <a:latin typeface="微软雅黑" panose="020B0503020204020204" charset="-122"/>
                <a:ea typeface="微软雅黑" panose="020B0503020204020204" charset="-122"/>
              </a:rPr>
              <a:t>        &lt;p class=""&gt;导演: 弗兰克·德拉邦特 Frank Darabont&amp;nbsp;&amp;nbsp;&amp;nbsp;主演: 蒂姆·罗宾斯 Tim Robbins /...&lt;br&gt;</a:t>
            </a:r>
            <a:r>
              <a:rPr lang="zh-CN" sz="1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1994</a:t>
            </a:r>
            <a:r>
              <a:rPr lang="zh-CN" sz="1400" b="0">
                <a:latin typeface="微软雅黑" panose="020B0503020204020204" charset="-122"/>
                <a:ea typeface="微软雅黑" panose="020B0503020204020204" charset="-122"/>
              </a:rPr>
              <a:t>&amp;nbsp;/&amp;nbsp;</a:t>
            </a:r>
            <a:r>
              <a:rPr lang="zh-CN" sz="1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美国</a:t>
            </a:r>
            <a:r>
              <a:rPr lang="zh-CN" sz="1400" b="0">
                <a:latin typeface="微软雅黑" panose="020B0503020204020204" charset="-122"/>
                <a:ea typeface="微软雅黑" panose="020B0503020204020204" charset="-122"/>
              </a:rPr>
              <a:t>&amp;nbsp;/&amp;nbsp;</a:t>
            </a:r>
            <a:r>
              <a:rPr lang="zh-CN" sz="1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犯罪 剧情</a:t>
            </a:r>
            <a:endParaRPr lang="zh-CN" sz="1400" b="0">
              <a:latin typeface="微软雅黑" panose="020B0503020204020204" charset="-122"/>
              <a:ea typeface="微软雅黑" panose="020B0503020204020204" charset="-122"/>
            </a:endParaRPr>
          </a:p>
          <a:p>
            <a:pPr indent="0" fontAlgn="auto">
              <a:lnSpc>
                <a:spcPct val="125000"/>
              </a:lnSpc>
            </a:pPr>
            <a:r>
              <a:rPr lang="zh-CN" sz="1400" b="0">
                <a:latin typeface="微软雅黑" panose="020B0503020204020204" charset="-122"/>
                <a:ea typeface="微软雅黑" panose="020B0503020204020204" charset="-122"/>
              </a:rPr>
              <a:t>        &lt;/p&gt;</a:t>
            </a:r>
          </a:p>
          <a:p>
            <a:pPr indent="0" fontAlgn="auto">
              <a:lnSpc>
                <a:spcPct val="125000"/>
              </a:lnSpc>
            </a:pPr>
            <a:r>
              <a:rPr lang="zh-CN" sz="1400" b="0">
                <a:latin typeface="微软雅黑" panose="020B0503020204020204" charset="-122"/>
                <a:ea typeface="微软雅黑" panose="020B0503020204020204" charset="-122"/>
              </a:rPr>
              <a:t>        ...省略内容</a:t>
            </a:r>
          </a:p>
          <a:p>
            <a:pPr indent="0" fontAlgn="auto">
              <a:lnSpc>
                <a:spcPct val="125000"/>
              </a:lnSpc>
            </a:pPr>
            <a:r>
              <a:rPr lang="zh-CN" sz="1400" b="0">
                <a:latin typeface="微软雅黑" panose="020B0503020204020204" charset="-122"/>
                <a:ea typeface="微软雅黑" panose="020B0503020204020204" charset="-122"/>
              </a:rPr>
              <a:t>    &lt;/div&gt;</a:t>
            </a:r>
          </a:p>
          <a:p>
            <a:pPr indent="0" fontAlgn="auto">
              <a:lnSpc>
                <a:spcPct val="125000"/>
              </a:lnSpc>
            </a:pPr>
            <a:r>
              <a:rPr lang="zh-CN" sz="1400" b="0">
                <a:latin typeface="微软雅黑" panose="020B0503020204020204" charset="-122"/>
                <a:ea typeface="微软雅黑" panose="020B0503020204020204" charset="-122"/>
              </a:rPr>
              <a:t>&lt;/div&gt;</a:t>
            </a:r>
          </a:p>
        </p:txBody>
      </p:sp>
      <p:sp>
        <p:nvSpPr>
          <p:cNvPr id="13" name="圆角矩形 12"/>
          <p:cNvSpPr/>
          <p:nvPr/>
        </p:nvSpPr>
        <p:spPr>
          <a:xfrm>
            <a:off x="1955800" y="1721485"/>
            <a:ext cx="8280400" cy="4452620"/>
          </a:xfrm>
          <a:prstGeom prst="roundRect">
            <a:avLst/>
          </a:prstGeom>
          <a:noFill/>
          <a:ln>
            <a:prstDash val="lg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139190" y="45085"/>
            <a:ext cx="73228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ym typeface="+mn-ea"/>
              </a:rPr>
              <a:t>13.4 </a:t>
            </a:r>
            <a:r>
              <a:rPr lang="zh-CN" altLang="en-US" sz="3600" dirty="0">
                <a:sym typeface="+mn-ea"/>
              </a:rPr>
              <a:t>实战20：电影排行爬取及分析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139190" y="1126490"/>
            <a:ext cx="57721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sz="2400" dirty="0">
                <a:sym typeface="+mn-ea"/>
              </a:rPr>
              <a:t>解析</a:t>
            </a:r>
            <a:r>
              <a:rPr sz="2400" dirty="0">
                <a:sym typeface="+mn-ea"/>
              </a:rPr>
              <a:t>网页</a:t>
            </a:r>
            <a:endParaRPr lang="en-US" sz="2400" b="1" dirty="0"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973195" y="1586865"/>
            <a:ext cx="4245610" cy="73723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 fontAlgn="auto">
              <a:lnSpc>
                <a:spcPct val="150000"/>
              </a:lnSpc>
            </a:pPr>
            <a:r>
              <a:rPr lang="zh-CN" sz="1400" b="0">
                <a:latin typeface="微软雅黑" panose="020B0503020204020204" charset="-122"/>
                <a:ea typeface="微软雅黑" panose="020B0503020204020204" charset="-122"/>
              </a:rPr>
              <a:t>soup = BeautifulSoup(html, "html.parser")</a:t>
            </a:r>
          </a:p>
          <a:p>
            <a:pPr indent="0" fontAlgn="auto">
              <a:lnSpc>
                <a:spcPct val="150000"/>
              </a:lnSpc>
            </a:pPr>
            <a:r>
              <a:rPr lang="zh-CN" sz="1400" b="0">
                <a:latin typeface="微软雅黑" panose="020B0503020204020204" charset="-122"/>
                <a:ea typeface="微软雅黑" panose="020B0503020204020204" charset="-122"/>
              </a:rPr>
              <a:t>info_list = soup.find_all(attrs={"class": "info"})</a:t>
            </a:r>
          </a:p>
        </p:txBody>
      </p:sp>
      <p:sp>
        <p:nvSpPr>
          <p:cNvPr id="8" name="圆角矩形 7"/>
          <p:cNvSpPr/>
          <p:nvPr/>
        </p:nvSpPr>
        <p:spPr>
          <a:xfrm>
            <a:off x="3376295" y="1586865"/>
            <a:ext cx="5600065" cy="829945"/>
          </a:xfrm>
          <a:prstGeom prst="roundRect">
            <a:avLst/>
          </a:prstGeom>
          <a:noFill/>
          <a:ln>
            <a:prstDash val="lg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4277995" y="2649855"/>
            <a:ext cx="4184015" cy="106045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 fontAlgn="auto">
              <a:lnSpc>
                <a:spcPct val="150000"/>
              </a:lnSpc>
            </a:pPr>
            <a:r>
              <a:rPr lang="zh-CN" sz="1400" b="0">
                <a:latin typeface="微软雅黑" panose="020B0503020204020204" charset="-122"/>
                <a:ea typeface="微软雅黑" panose="020B0503020204020204" charset="-122"/>
              </a:rPr>
              <a:t>for info in info_list:</a:t>
            </a:r>
          </a:p>
          <a:p>
            <a:pPr indent="0" fontAlgn="auto">
              <a:lnSpc>
                <a:spcPct val="150000"/>
              </a:lnSpc>
            </a:pPr>
            <a:r>
              <a:rPr lang="zh-CN" sz="1400" b="0">
                <a:latin typeface="微软雅黑" panose="020B0503020204020204" charset="-122"/>
                <a:ea typeface="微软雅黑" panose="020B0503020204020204" charset="-122"/>
              </a:rPr>
              <a:t>    title = info.find(attrs={"class": "title"})</a:t>
            </a:r>
          </a:p>
          <a:p>
            <a:pPr indent="0" fontAlgn="auto">
              <a:lnSpc>
                <a:spcPct val="150000"/>
              </a:lnSpc>
            </a:pPr>
            <a:r>
              <a:rPr lang="zh-CN" sz="1400" b="0">
                <a:latin typeface="微软雅黑" panose="020B0503020204020204" charset="-122"/>
                <a:ea typeface="微软雅黑" panose="020B0503020204020204" charset="-122"/>
              </a:rPr>
              <a:t>    p = info.find("p", {"class": ""})</a:t>
            </a:r>
          </a:p>
        </p:txBody>
      </p:sp>
      <p:sp>
        <p:nvSpPr>
          <p:cNvPr id="10" name="圆角矩形 9"/>
          <p:cNvSpPr/>
          <p:nvPr/>
        </p:nvSpPr>
        <p:spPr>
          <a:xfrm>
            <a:off x="3376295" y="2649855"/>
            <a:ext cx="5600065" cy="1061085"/>
          </a:xfrm>
          <a:prstGeom prst="roundRect">
            <a:avLst/>
          </a:prstGeom>
          <a:noFill/>
          <a:ln>
            <a:prstDash val="lg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3352800" y="4016375"/>
            <a:ext cx="5622290" cy="13836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 fontAlgn="auto">
              <a:lnSpc>
                <a:spcPct val="150000"/>
              </a:lnSpc>
            </a:pPr>
            <a:r>
              <a:rPr lang="zh-CN" sz="1400" b="0">
                <a:latin typeface="微软雅黑" panose="020B0503020204020204" charset="-122"/>
                <a:ea typeface="微软雅黑" panose="020B0503020204020204" charset="-122"/>
              </a:rPr>
              <a:t>    import re</a:t>
            </a:r>
          </a:p>
          <a:p>
            <a:pPr indent="0" fontAlgn="auto">
              <a:lnSpc>
                <a:spcPct val="150000"/>
              </a:lnSpc>
            </a:pPr>
            <a:r>
              <a:rPr lang="zh-CN" sz="1400" b="0">
                <a:latin typeface="微软雅黑" panose="020B0503020204020204" charset="-122"/>
                <a:ea typeface="微软雅黑" panose="020B0503020204020204" charset="-122"/>
              </a:rPr>
              <a:t>    pattern =</a:t>
            </a:r>
            <a:r>
              <a:rPr lang="zh-CN" sz="1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 re.compile('&lt;p class=""&gt;.*?&lt;br/&gt;(.*?)&lt;/p&gt;', re.S)</a:t>
            </a:r>
            <a:endParaRPr lang="zh-CN" sz="1400" b="0">
              <a:latin typeface="微软雅黑" panose="020B0503020204020204" charset="-122"/>
              <a:ea typeface="微软雅黑" panose="020B0503020204020204" charset="-122"/>
            </a:endParaRPr>
          </a:p>
          <a:p>
            <a:pPr indent="0" fontAlgn="auto">
              <a:lnSpc>
                <a:spcPct val="150000"/>
              </a:lnSpc>
            </a:pPr>
            <a:r>
              <a:rPr lang="zh-CN" sz="1400" b="0">
                <a:latin typeface="微软雅黑" panose="020B0503020204020204" charset="-122"/>
                <a:ea typeface="微软雅黑" panose="020B0503020204020204" charset="-122"/>
              </a:rPr>
              <a:t>    r_list = re.findall(pattern, str(p))</a:t>
            </a:r>
          </a:p>
          <a:p>
            <a:pPr indent="0" fontAlgn="auto">
              <a:lnSpc>
                <a:spcPct val="150000"/>
              </a:lnSpc>
            </a:pPr>
            <a:r>
              <a:rPr lang="zh-CN" sz="1400" b="0">
                <a:latin typeface="微软雅黑" panose="020B0503020204020204" charset="-122"/>
                <a:ea typeface="微软雅黑" panose="020B0503020204020204" charset="-122"/>
              </a:rPr>
              <a:t>    res = r_list[0].strip().split("\xa0")</a:t>
            </a:r>
          </a:p>
        </p:txBody>
      </p:sp>
      <p:sp>
        <p:nvSpPr>
          <p:cNvPr id="15" name="圆角矩形 14"/>
          <p:cNvSpPr/>
          <p:nvPr/>
        </p:nvSpPr>
        <p:spPr>
          <a:xfrm>
            <a:off x="3375025" y="4016375"/>
            <a:ext cx="5600065" cy="1383665"/>
          </a:xfrm>
          <a:prstGeom prst="roundRect">
            <a:avLst/>
          </a:prstGeom>
          <a:noFill/>
          <a:ln>
            <a:prstDash val="lg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下箭头 19"/>
          <p:cNvSpPr/>
          <p:nvPr/>
        </p:nvSpPr>
        <p:spPr>
          <a:xfrm>
            <a:off x="5980430" y="2416810"/>
            <a:ext cx="390525" cy="512445"/>
          </a:xfrm>
          <a:prstGeom prst="down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下箭头 20"/>
          <p:cNvSpPr/>
          <p:nvPr/>
        </p:nvSpPr>
        <p:spPr>
          <a:xfrm>
            <a:off x="5979795" y="3710305"/>
            <a:ext cx="390525" cy="512445"/>
          </a:xfrm>
          <a:prstGeom prst="down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下箭头 21"/>
          <p:cNvSpPr/>
          <p:nvPr/>
        </p:nvSpPr>
        <p:spPr>
          <a:xfrm>
            <a:off x="5979160" y="5306695"/>
            <a:ext cx="391160" cy="513715"/>
          </a:xfrm>
          <a:prstGeom prst="down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文本框 24"/>
          <p:cNvSpPr txBox="1"/>
          <p:nvPr/>
        </p:nvSpPr>
        <p:spPr>
          <a:xfrm>
            <a:off x="0" y="1586865"/>
            <a:ext cx="287655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fontAlgn="auto">
              <a:lnSpc>
                <a:spcPct val="150000"/>
              </a:lnSpc>
            </a:pP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获取页面中所有属性class值为info的div标签，存入列表中。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9356725" y="5612765"/>
            <a:ext cx="277622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fontAlgn="auto">
              <a:lnSpc>
                <a:spcPct val="150000"/>
              </a:lnSpc>
            </a:pP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去除r_list列表中元素的换行符以及\xa0</a:t>
            </a:r>
            <a:endParaRPr lang="zh-CN" altLang="en-US" sz="16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635" y="3710305"/>
            <a:ext cx="2875915" cy="2676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fontAlgn="auto">
              <a:lnSpc>
                <a:spcPct val="150000"/>
              </a:lnSpc>
            </a:pP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p标签中有很多冗余，为了处理这些冗余，需要用到正则表达式。</a:t>
            </a:r>
          </a:p>
          <a:p>
            <a:pPr indent="0" fontAlgn="auto">
              <a:lnSpc>
                <a:spcPct val="150000"/>
              </a:lnSpc>
            </a:pPr>
            <a:r>
              <a:rPr lang="en-US" altLang="zh-CN" sz="16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r_list:['\n                            1994\xa0/\xa0美国\xa0/\xa0犯罪 剧情\n                        ']</a:t>
            </a:r>
          </a:p>
        </p:txBody>
      </p:sp>
      <p:cxnSp>
        <p:nvCxnSpPr>
          <p:cNvPr id="32" name="直接连接符 31"/>
          <p:cNvCxnSpPr>
            <a:stCxn id="25" idx="3"/>
            <a:endCxn id="8" idx="1"/>
          </p:cNvCxnSpPr>
          <p:nvPr/>
        </p:nvCxnSpPr>
        <p:spPr>
          <a:xfrm>
            <a:off x="2876550" y="2002155"/>
            <a:ext cx="49974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8858250" y="6028055"/>
            <a:ext cx="49974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2875280" y="4800600"/>
            <a:ext cx="49974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4667250" y="5820410"/>
            <a:ext cx="3018155" cy="41402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 fontAlgn="auto">
              <a:lnSpc>
                <a:spcPct val="150000"/>
              </a:lnSpc>
            </a:pPr>
            <a:r>
              <a:rPr lang="zh-CN" sz="1400" b="0">
                <a:latin typeface="微软雅黑" panose="020B0503020204020204" charset="-122"/>
                <a:ea typeface="微软雅黑" panose="020B0503020204020204" charset="-122"/>
              </a:rPr>
              <a:t>['1994', '/', '美国', '/', '犯罪 剧情']</a:t>
            </a:r>
          </a:p>
        </p:txBody>
      </p:sp>
      <p:sp>
        <p:nvSpPr>
          <p:cNvPr id="12" name="圆角矩形 11"/>
          <p:cNvSpPr/>
          <p:nvPr/>
        </p:nvSpPr>
        <p:spPr>
          <a:xfrm>
            <a:off x="3295650" y="5752465"/>
            <a:ext cx="5600065" cy="550545"/>
          </a:xfrm>
          <a:prstGeom prst="roundRect">
            <a:avLst/>
          </a:prstGeom>
          <a:noFill/>
          <a:ln>
            <a:prstDash val="lg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9438640" y="2764790"/>
            <a:ext cx="277622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fontAlgn="auto">
              <a:lnSpc>
                <a:spcPct val="150000"/>
              </a:lnSpc>
            </a:pP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从每个属性class值为info的div标签中，提取有用的信息。</a:t>
            </a:r>
            <a:endParaRPr lang="zh-CN" altLang="en-US" sz="16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cxnSp>
        <p:nvCxnSpPr>
          <p:cNvPr id="24" name="直接连接符 23"/>
          <p:cNvCxnSpPr/>
          <p:nvPr/>
        </p:nvCxnSpPr>
        <p:spPr>
          <a:xfrm>
            <a:off x="8940165" y="3180080"/>
            <a:ext cx="49974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139190" y="45085"/>
            <a:ext cx="74866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ym typeface="+mn-ea"/>
              </a:rPr>
              <a:t>13.4 </a:t>
            </a:r>
            <a:r>
              <a:rPr lang="zh-CN" altLang="en-US" sz="3600" dirty="0">
                <a:sym typeface="+mn-ea"/>
              </a:rPr>
              <a:t>实战20：电影排行爬取及分析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139190" y="1126490"/>
            <a:ext cx="57721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sz="2400" dirty="0">
                <a:sym typeface="+mn-ea"/>
              </a:rPr>
              <a:t>存储数据</a:t>
            </a:r>
            <a:endParaRPr lang="en-US" sz="2400" b="1" dirty="0"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200150" y="2829560"/>
            <a:ext cx="9792335" cy="11988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171450" indent="609600" fontAlgn="auto">
              <a:lnSpc>
                <a:spcPct val="150000"/>
              </a:lnSpc>
              <a:buFont typeface="Wingdings" panose="05000000000000000000" charset="0"/>
              <a:buNone/>
              <a:extLst>
                <a:ext uri="{35155182-B16C-46BC-9424-99874614C6A1}">
                  <wpsdc:indentchars xmlns="" xmlns:wpsdc="http://www.wps.cn/officeDocument/2017/drawingmlCustomData" val="200" checksum="4158780845"/>
                </a:ext>
              </a:extLst>
            </a:pPr>
            <a:r>
              <a:rPr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将解析网页后获得的</a:t>
            </a:r>
            <a:r>
              <a:rPr sz="2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有用数据列表转换为字典元素形式，并存入JSON格式的文件</a:t>
            </a:r>
            <a:r>
              <a:rPr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中。</a:t>
            </a:r>
            <a:endParaRPr lang="zh-CN" altLang="en-US" sz="24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139190" y="45085"/>
            <a:ext cx="73647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ym typeface="+mn-ea"/>
              </a:rPr>
              <a:t>13.4 </a:t>
            </a:r>
            <a:r>
              <a:rPr lang="zh-CN" altLang="en-US" sz="3600" dirty="0">
                <a:sym typeface="+mn-ea"/>
              </a:rPr>
              <a:t>实战20：电影排行爬取及分析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894080" y="979805"/>
            <a:ext cx="4756785" cy="520827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25000"/>
              </a:lnSpc>
              <a:buFont typeface="+mj-lt"/>
              <a:buAutoNum type="arabicPeriod"/>
            </a:pPr>
            <a:r>
              <a:rPr lang="en-US" altLang="en-US" sz="14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import requests</a:t>
            </a:r>
          </a:p>
          <a:p>
            <a:pPr marL="342900" indent="-342900" fontAlgn="auto">
              <a:lnSpc>
                <a:spcPct val="125000"/>
              </a:lnSpc>
              <a:buFont typeface="+mj-lt"/>
              <a:buAutoNum type="arabicPeriod"/>
            </a:pPr>
            <a:r>
              <a:rPr lang="en-US" altLang="en-US" sz="14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from bs4 import BeautifulSoup</a:t>
            </a:r>
          </a:p>
          <a:p>
            <a:pPr marL="342900" indent="-342900" fontAlgn="auto">
              <a:lnSpc>
                <a:spcPct val="125000"/>
              </a:lnSpc>
              <a:buFont typeface="+mj-lt"/>
              <a:buAutoNum type="arabicPeriod"/>
            </a:pPr>
            <a:r>
              <a:rPr lang="en-US" altLang="en-US" sz="14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import re</a:t>
            </a:r>
          </a:p>
          <a:p>
            <a:pPr marL="342900" indent="-342900" fontAlgn="auto">
              <a:lnSpc>
                <a:spcPct val="125000"/>
              </a:lnSpc>
              <a:buFont typeface="+mj-lt"/>
              <a:buAutoNum type="arabicPeriod"/>
            </a:pPr>
            <a:r>
              <a:rPr lang="en-US" altLang="en-US" sz="14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import json</a:t>
            </a:r>
          </a:p>
          <a:p>
            <a:pPr marL="342900" indent="-342900" fontAlgn="auto">
              <a:lnSpc>
                <a:spcPct val="125000"/>
              </a:lnSpc>
              <a:buFont typeface="+mj-lt"/>
              <a:buAutoNum type="arabicPeriod"/>
            </a:pPr>
            <a:r>
              <a:rPr lang="en-US" altLang="en-US" sz="14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def get_html(url,headers):</a:t>
            </a:r>
          </a:p>
          <a:p>
            <a:pPr marL="342900" indent="-342900" fontAlgn="auto">
              <a:lnSpc>
                <a:spcPct val="125000"/>
              </a:lnSpc>
              <a:buFont typeface="+mj-lt"/>
              <a:buAutoNum type="arabicPeriod"/>
            </a:pPr>
            <a:r>
              <a:rPr lang="en-US" altLang="en-US" sz="14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r = requests.get(url,headers=headers)</a:t>
            </a:r>
          </a:p>
          <a:p>
            <a:pPr marL="342900" indent="-342900" fontAlgn="auto">
              <a:lnSpc>
                <a:spcPct val="125000"/>
              </a:lnSpc>
              <a:buFont typeface="+mj-lt"/>
              <a:buAutoNum type="arabicPeriod"/>
            </a:pPr>
            <a:r>
              <a:rPr lang="en-US" altLang="en-US" sz="14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html = r.text</a:t>
            </a:r>
          </a:p>
          <a:p>
            <a:pPr marL="342900" indent="-342900" fontAlgn="auto">
              <a:lnSpc>
                <a:spcPct val="125000"/>
              </a:lnSpc>
              <a:buFont typeface="+mj-lt"/>
              <a:buAutoNum type="arabicPeriod"/>
            </a:pPr>
            <a:r>
              <a:rPr lang="en-US" altLang="en-US" sz="14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parse_html(html)</a:t>
            </a:r>
          </a:p>
          <a:p>
            <a:pPr marL="342900" indent="-342900" fontAlgn="auto">
              <a:lnSpc>
                <a:spcPct val="125000"/>
              </a:lnSpc>
              <a:buFont typeface="+mj-lt"/>
              <a:buAutoNum type="arabicPeriod"/>
            </a:pPr>
            <a:r>
              <a:rPr lang="en-US" altLang="en-US" sz="14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def parse_html(html):</a:t>
            </a:r>
          </a:p>
          <a:p>
            <a:pPr marL="342900" indent="-342900" fontAlgn="auto">
              <a:lnSpc>
                <a:spcPct val="125000"/>
              </a:lnSpc>
              <a:buFont typeface="+mj-lt"/>
              <a:buAutoNum type="arabicPeriod"/>
            </a:pPr>
            <a:r>
              <a:rPr lang="en-US" altLang="en-US" sz="14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movie_list = []</a:t>
            </a:r>
          </a:p>
          <a:p>
            <a:pPr marL="342900" indent="-342900" fontAlgn="auto">
              <a:lnSpc>
                <a:spcPct val="125000"/>
              </a:lnSpc>
              <a:buFont typeface="+mj-lt"/>
              <a:buAutoNum type="arabicPeriod"/>
            </a:pPr>
            <a:r>
              <a:rPr lang="en-US" altLang="en-US" sz="14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soup = BeautifulSoup(html, "html.parser")</a:t>
            </a:r>
          </a:p>
          <a:p>
            <a:pPr marL="342900" indent="-342900" fontAlgn="auto">
              <a:lnSpc>
                <a:spcPct val="125000"/>
              </a:lnSpc>
              <a:buFont typeface="+mj-lt"/>
              <a:buAutoNum type="arabicPeriod"/>
            </a:pPr>
            <a:r>
              <a:rPr lang="en-US" altLang="en-US" sz="14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info_list = soup.find_all(attrs={"class": "info"})</a:t>
            </a:r>
          </a:p>
          <a:p>
            <a:pPr marL="342900" indent="-342900" fontAlgn="auto">
              <a:lnSpc>
                <a:spcPct val="125000"/>
              </a:lnSpc>
              <a:buFont typeface="+mj-lt"/>
              <a:buAutoNum type="arabicPeriod"/>
            </a:pPr>
            <a:r>
              <a:rPr lang="en-US" altLang="en-US" sz="14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for info in info_list:</a:t>
            </a:r>
          </a:p>
          <a:p>
            <a:pPr marL="342900" indent="-342900" fontAlgn="auto">
              <a:lnSpc>
                <a:spcPct val="125000"/>
              </a:lnSpc>
              <a:buFont typeface="+mj-lt"/>
              <a:buAutoNum type="arabicPeriod"/>
            </a:pPr>
            <a:r>
              <a:rPr lang="en-US" altLang="en-US" sz="14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title = info.find(attrs={"class": "title"})</a:t>
            </a:r>
          </a:p>
          <a:p>
            <a:pPr marL="342900" indent="-342900" fontAlgn="auto">
              <a:lnSpc>
                <a:spcPct val="125000"/>
              </a:lnSpc>
              <a:buFont typeface="+mj-lt"/>
              <a:buAutoNum type="arabicPeriod"/>
            </a:pPr>
            <a:r>
              <a:rPr lang="en-US" altLang="en-US" sz="14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p = info.find("p", {"class": ""})</a:t>
            </a:r>
          </a:p>
          <a:p>
            <a:pPr marL="342900" indent="-342900" fontAlgn="auto">
              <a:lnSpc>
                <a:spcPct val="125000"/>
              </a:lnSpc>
              <a:buFont typeface="+mj-lt"/>
              <a:buAutoNum type="arabicPeriod"/>
            </a:pPr>
            <a:r>
              <a:rPr lang="en-US" altLang="en-US" sz="14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pattern = re.compile('&lt;p class=""&gt;.*?&lt;br/&gt;(.*?)&lt;/p&gt;', re.S)</a:t>
            </a:r>
          </a:p>
          <a:p>
            <a:pPr marL="342900" indent="-342900" fontAlgn="auto">
              <a:lnSpc>
                <a:spcPct val="125000"/>
              </a:lnSpc>
              <a:buFont typeface="+mj-lt"/>
              <a:buAutoNum type="arabicPeriod"/>
            </a:pPr>
            <a:r>
              <a:rPr lang="en-US" altLang="en-US" sz="14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r_list = re.findall(pattern, str(p))</a:t>
            </a:r>
          </a:p>
          <a:p>
            <a:pPr marL="342900" indent="-342900" fontAlgn="auto">
              <a:lnSpc>
                <a:spcPct val="125000"/>
              </a:lnSpc>
              <a:buFont typeface="+mj-lt"/>
              <a:buAutoNum type="arabicPeriod"/>
            </a:pPr>
            <a:r>
              <a:rPr lang="en-US" altLang="en-US" sz="14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res = r_list[0].strip().split("\xa0")</a:t>
            </a:r>
          </a:p>
        </p:txBody>
      </p:sp>
      <p:sp>
        <p:nvSpPr>
          <p:cNvPr id="3" name="圆角矩形 2"/>
          <p:cNvSpPr/>
          <p:nvPr/>
        </p:nvSpPr>
        <p:spPr>
          <a:xfrm>
            <a:off x="344805" y="979805"/>
            <a:ext cx="11461750" cy="5253990"/>
          </a:xfrm>
          <a:prstGeom prst="roundRect">
            <a:avLst/>
          </a:prstGeom>
          <a:noFill/>
          <a:ln>
            <a:prstDash val="lg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5540375" y="979805"/>
            <a:ext cx="5876290" cy="520827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25000"/>
              </a:lnSpc>
              <a:buFont typeface="+mj-lt"/>
              <a:buAutoNum type="arabicPeriod" startAt="19"/>
            </a:pPr>
            <a:r>
              <a:rPr lang="en-US" altLang="en-US" sz="14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movie_list.append((title.string,res[0],res[2],res[4]))</a:t>
            </a:r>
          </a:p>
          <a:p>
            <a:pPr marL="342900" indent="-342900" fontAlgn="auto">
              <a:lnSpc>
                <a:spcPct val="125000"/>
              </a:lnSpc>
              <a:buFont typeface="+mj-lt"/>
              <a:buAutoNum type="arabicPeriod" startAt="19"/>
            </a:pPr>
            <a:r>
              <a:rPr lang="en-US" altLang="en-US" sz="14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save_html(movie_list)</a:t>
            </a:r>
          </a:p>
          <a:p>
            <a:pPr marL="342900" indent="-342900" fontAlgn="auto">
              <a:lnSpc>
                <a:spcPct val="125000"/>
              </a:lnSpc>
              <a:buFont typeface="+mj-lt"/>
              <a:buAutoNum type="arabicPeriod" startAt="19"/>
            </a:pPr>
            <a:r>
              <a:rPr lang="en-US" altLang="en-US" sz="14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def save_html(movie_list):</a:t>
            </a:r>
          </a:p>
          <a:p>
            <a:pPr marL="342900" indent="-342900" fontAlgn="auto">
              <a:lnSpc>
                <a:spcPct val="125000"/>
              </a:lnSpc>
              <a:buFont typeface="+mj-lt"/>
              <a:buAutoNum type="arabicPeriod" startAt="19"/>
            </a:pPr>
            <a:r>
              <a:rPr lang="en-US" altLang="en-US" sz="14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movie_dict = {}</a:t>
            </a:r>
          </a:p>
          <a:p>
            <a:pPr marL="342900" indent="-342900" fontAlgn="auto">
              <a:lnSpc>
                <a:spcPct val="125000"/>
              </a:lnSpc>
              <a:buFont typeface="+mj-lt"/>
              <a:buAutoNum type="arabicPeriod" startAt="19"/>
            </a:pPr>
            <a:r>
              <a:rPr lang="en-US" altLang="en-US" sz="14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result_list = []</a:t>
            </a:r>
          </a:p>
          <a:p>
            <a:pPr marL="342900" indent="-342900" fontAlgn="auto">
              <a:lnSpc>
                <a:spcPct val="125000"/>
              </a:lnSpc>
              <a:buFont typeface="+mj-lt"/>
              <a:buAutoNum type="arabicPeriod" startAt="19"/>
            </a:pPr>
            <a:r>
              <a:rPr lang="en-US" altLang="en-US" sz="14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for movie in movie_list:</a:t>
            </a:r>
          </a:p>
          <a:p>
            <a:pPr marL="342900" indent="-342900" fontAlgn="auto">
              <a:lnSpc>
                <a:spcPct val="125000"/>
              </a:lnSpc>
              <a:buFont typeface="+mj-lt"/>
              <a:buAutoNum type="arabicPeriod" startAt="19"/>
            </a:pPr>
            <a:r>
              <a:rPr lang="en-US" altLang="en-US" sz="14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movie_dict["电影"] = movie[0]</a:t>
            </a:r>
          </a:p>
          <a:p>
            <a:pPr marL="342900" indent="-342900" fontAlgn="auto">
              <a:lnSpc>
                <a:spcPct val="125000"/>
              </a:lnSpc>
              <a:buFont typeface="+mj-lt"/>
              <a:buAutoNum type="arabicPeriod" startAt="19"/>
            </a:pPr>
            <a:r>
              <a:rPr lang="en-US" altLang="en-US" sz="14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movie_dict["年份"] = movie[1]</a:t>
            </a:r>
          </a:p>
          <a:p>
            <a:pPr marL="342900" indent="-342900" fontAlgn="auto">
              <a:lnSpc>
                <a:spcPct val="125000"/>
              </a:lnSpc>
              <a:buFont typeface="+mj-lt"/>
              <a:buAutoNum type="arabicPeriod" startAt="19"/>
            </a:pPr>
            <a:r>
              <a:rPr lang="en-US" altLang="en-US" sz="14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movie_dict["地区"] = movie[2]</a:t>
            </a:r>
          </a:p>
          <a:p>
            <a:pPr marL="342900" indent="-342900" fontAlgn="auto">
              <a:lnSpc>
                <a:spcPct val="125000"/>
              </a:lnSpc>
              <a:buFont typeface="+mj-lt"/>
              <a:buAutoNum type="arabicPeriod" startAt="19"/>
            </a:pPr>
            <a:r>
              <a:rPr lang="en-US" altLang="en-US" sz="14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movie_dict["类型"] = movie[3]</a:t>
            </a:r>
          </a:p>
          <a:p>
            <a:pPr marL="342900" indent="-342900" fontAlgn="auto">
              <a:lnSpc>
                <a:spcPct val="125000"/>
              </a:lnSpc>
              <a:buFont typeface="+mj-lt"/>
              <a:buAutoNum type="arabicPeriod" startAt="19"/>
            </a:pPr>
            <a:r>
              <a:rPr lang="en-US" altLang="en-US" sz="14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result_list.append(movie_dict.copy())</a:t>
            </a:r>
          </a:p>
          <a:p>
            <a:pPr marL="342900" indent="-342900" fontAlgn="auto">
              <a:lnSpc>
                <a:spcPct val="125000"/>
              </a:lnSpc>
              <a:buFont typeface="+mj-lt"/>
              <a:buAutoNum type="arabicPeriod" startAt="19"/>
            </a:pPr>
            <a:r>
              <a:rPr lang="en-US" altLang="en-US" sz="14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with open("movie.json","w",encoding="utf-8") as jsonfile:</a:t>
            </a:r>
          </a:p>
          <a:p>
            <a:pPr marL="342900" indent="-342900" fontAlgn="auto">
              <a:lnSpc>
                <a:spcPct val="125000"/>
              </a:lnSpc>
              <a:buFont typeface="+mj-lt"/>
              <a:buAutoNum type="arabicPeriod" startAt="19"/>
            </a:pPr>
            <a:r>
              <a:rPr lang="en-US" altLang="en-US" sz="14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json.dump(result_list,jsonfile,ensure_ascii=False,indent=2)</a:t>
            </a:r>
          </a:p>
          <a:p>
            <a:pPr marL="342900" indent="-342900" fontAlgn="auto">
              <a:lnSpc>
                <a:spcPct val="125000"/>
              </a:lnSpc>
              <a:buFont typeface="+mj-lt"/>
              <a:buAutoNum type="arabicPeriod" startAt="19"/>
            </a:pPr>
            <a:r>
              <a:rPr lang="en-US" altLang="en-US" sz="14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if __name__ == "__main__":</a:t>
            </a:r>
          </a:p>
          <a:p>
            <a:pPr marL="342900" indent="-342900" fontAlgn="auto">
              <a:lnSpc>
                <a:spcPct val="125000"/>
              </a:lnSpc>
              <a:buFont typeface="+mj-lt"/>
              <a:buAutoNum type="arabicPeriod" startAt="19"/>
            </a:pPr>
            <a:r>
              <a:rPr lang="en-US" altLang="en-US" sz="14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url = "https://movie.douban.com/top250"</a:t>
            </a:r>
          </a:p>
          <a:p>
            <a:pPr marL="342900" indent="-342900" fontAlgn="auto">
              <a:lnSpc>
                <a:spcPct val="125000"/>
              </a:lnSpc>
              <a:buFont typeface="+mj-lt"/>
              <a:buAutoNum type="arabicPeriod" startAt="19"/>
            </a:pPr>
            <a:r>
              <a:rPr lang="en-US" altLang="en-US" sz="14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headers = {"User-Agent": "Mozilla/5.0 (Windows NT 6.1; WOW64) AppleWebKit/535.1 (KHTML, like Gecko) Chrome/14.0.835.163 Safari/535.1"}</a:t>
            </a:r>
          </a:p>
          <a:p>
            <a:pPr marL="342900" indent="-342900" fontAlgn="auto">
              <a:lnSpc>
                <a:spcPct val="125000"/>
              </a:lnSpc>
              <a:buFont typeface="+mj-lt"/>
              <a:buAutoNum type="arabicPeriod" startAt="19"/>
            </a:pPr>
            <a:r>
              <a:rPr lang="en-US" altLang="en-US" sz="14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get_html(url,headers)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139190" y="45085"/>
            <a:ext cx="56007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ym typeface="+mn-ea"/>
              </a:rPr>
              <a:t>13.1 </a:t>
            </a:r>
            <a:r>
              <a:rPr lang="zh-CN" altLang="en-US" sz="3600" dirty="0">
                <a:sym typeface="+mn-ea"/>
              </a:rPr>
              <a:t>网络爬虫概述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139190" y="1126490"/>
            <a:ext cx="472186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ym typeface="+mn-ea"/>
              </a:rPr>
              <a:t>13.1.1 </a:t>
            </a:r>
            <a:r>
              <a:rPr sz="2400" dirty="0" err="1">
                <a:sym typeface="+mn-ea"/>
              </a:rPr>
              <a:t>网络爬虫的概念</a:t>
            </a:r>
            <a:endParaRPr sz="2400" dirty="0">
              <a:sym typeface="+mn-ea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1588770" y="2229485"/>
            <a:ext cx="9015095" cy="23996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508000" fontAlgn="auto">
              <a:lnSpc>
                <a:spcPct val="150000"/>
              </a:lnSpc>
              <a:extLst>
                <a:ext uri="{35155182-B16C-46BC-9424-99874614C6A1}">
                  <wpsdc:indentchars xmlns="" xmlns:wpsdc="http://www.wps.cn/officeDocument/2017/drawingmlCustomData" val="200" checksum="282533468"/>
                </a:ext>
              </a:extLst>
            </a:pPr>
            <a:r>
              <a:rPr lang="zh-CN" sz="20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网络爬虫（Web Crawler）是按照一定的规则，自动地抓取万维网（World Wide Web,WWW）并获取信息的程序或脚本。</a:t>
            </a:r>
            <a:r>
              <a:rPr lang="zh-CN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在浏览器的网页中，除了供用户阅读的文字信息外，还包括一些超链接，网络爬虫可以通经过网页中的超链接不断地获得网络上的其它页面。网络数据采集的过程像爬虫在网络上漫游，因此得名为网络爬虫。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139190" y="45085"/>
            <a:ext cx="75171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ym typeface="+mn-ea"/>
              </a:rPr>
              <a:t>13.4 </a:t>
            </a:r>
            <a:r>
              <a:rPr lang="zh-CN" altLang="en-US" sz="3600" dirty="0">
                <a:sym typeface="+mn-ea"/>
              </a:rPr>
              <a:t>实战20：电影排行爬取及分析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4669790" y="1748155"/>
            <a:ext cx="2852420" cy="439991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 fontAlgn="auto">
              <a:lnSpc>
                <a:spcPct val="100000"/>
              </a:lnSpc>
            </a:pPr>
            <a:r>
              <a:rPr lang="zh-CN" sz="1400" b="0">
                <a:latin typeface="微软雅黑" panose="020B0503020204020204" charset="-122"/>
                <a:ea typeface="微软雅黑" panose="020B0503020204020204" charset="-122"/>
              </a:rPr>
              <a:t>[</a:t>
            </a:r>
          </a:p>
          <a:p>
            <a:pPr indent="0" fontAlgn="auto">
              <a:lnSpc>
                <a:spcPct val="100000"/>
              </a:lnSpc>
            </a:pPr>
            <a:r>
              <a:rPr lang="zh-CN" sz="1400" b="0">
                <a:latin typeface="微软雅黑" panose="020B0503020204020204" charset="-122"/>
                <a:ea typeface="微软雅黑" panose="020B0503020204020204" charset="-122"/>
              </a:rPr>
              <a:t>  {</a:t>
            </a:r>
          </a:p>
          <a:p>
            <a:pPr indent="0" fontAlgn="auto">
              <a:lnSpc>
                <a:spcPct val="100000"/>
              </a:lnSpc>
            </a:pPr>
            <a:r>
              <a:rPr lang="zh-CN" sz="1400" b="0">
                <a:latin typeface="微软雅黑" panose="020B0503020204020204" charset="-122"/>
                <a:ea typeface="微软雅黑" panose="020B0503020204020204" charset="-122"/>
              </a:rPr>
              <a:t>    "电影": "肖申克的救赎",</a:t>
            </a:r>
          </a:p>
          <a:p>
            <a:pPr indent="0" fontAlgn="auto">
              <a:lnSpc>
                <a:spcPct val="100000"/>
              </a:lnSpc>
            </a:pPr>
            <a:r>
              <a:rPr lang="zh-CN" sz="1400" b="0">
                <a:latin typeface="微软雅黑" panose="020B0503020204020204" charset="-122"/>
                <a:ea typeface="微软雅黑" panose="020B0503020204020204" charset="-122"/>
              </a:rPr>
              <a:t>    "年份": "1994",</a:t>
            </a:r>
          </a:p>
          <a:p>
            <a:pPr indent="0" fontAlgn="auto">
              <a:lnSpc>
                <a:spcPct val="100000"/>
              </a:lnSpc>
            </a:pPr>
            <a:r>
              <a:rPr lang="zh-CN" sz="1400" b="0">
                <a:latin typeface="微软雅黑" panose="020B0503020204020204" charset="-122"/>
                <a:ea typeface="微软雅黑" panose="020B0503020204020204" charset="-122"/>
              </a:rPr>
              <a:t>    "地区": "美国",</a:t>
            </a:r>
          </a:p>
          <a:p>
            <a:pPr indent="0" fontAlgn="auto">
              <a:lnSpc>
                <a:spcPct val="100000"/>
              </a:lnSpc>
            </a:pPr>
            <a:r>
              <a:rPr lang="zh-CN" sz="1400" b="0">
                <a:latin typeface="微软雅黑" panose="020B0503020204020204" charset="-122"/>
                <a:ea typeface="微软雅黑" panose="020B0503020204020204" charset="-122"/>
              </a:rPr>
              <a:t>    "类型": "犯罪 剧情"</a:t>
            </a:r>
          </a:p>
          <a:p>
            <a:pPr indent="0" fontAlgn="auto">
              <a:lnSpc>
                <a:spcPct val="100000"/>
              </a:lnSpc>
            </a:pPr>
            <a:r>
              <a:rPr lang="zh-CN" sz="1400" b="0">
                <a:latin typeface="微软雅黑" panose="020B0503020204020204" charset="-122"/>
                <a:ea typeface="微软雅黑" panose="020B0503020204020204" charset="-122"/>
              </a:rPr>
              <a:t>  },</a:t>
            </a:r>
          </a:p>
          <a:p>
            <a:pPr indent="0" fontAlgn="auto">
              <a:lnSpc>
                <a:spcPct val="100000"/>
              </a:lnSpc>
            </a:pPr>
            <a:r>
              <a:rPr lang="zh-CN" sz="1400" b="0">
                <a:latin typeface="微软雅黑" panose="020B0503020204020204" charset="-122"/>
                <a:ea typeface="微软雅黑" panose="020B0503020204020204" charset="-122"/>
              </a:rPr>
              <a:t>  {</a:t>
            </a:r>
          </a:p>
          <a:p>
            <a:pPr indent="0" fontAlgn="auto">
              <a:lnSpc>
                <a:spcPct val="100000"/>
              </a:lnSpc>
            </a:pPr>
            <a:r>
              <a:rPr lang="zh-CN" sz="1400" b="0">
                <a:latin typeface="微软雅黑" panose="020B0503020204020204" charset="-122"/>
                <a:ea typeface="微软雅黑" panose="020B0503020204020204" charset="-122"/>
              </a:rPr>
              <a:t>    "电影": "霸王别姬",</a:t>
            </a:r>
          </a:p>
          <a:p>
            <a:pPr indent="0" fontAlgn="auto">
              <a:lnSpc>
                <a:spcPct val="100000"/>
              </a:lnSpc>
            </a:pPr>
            <a:r>
              <a:rPr lang="zh-CN" sz="1400" b="0">
                <a:latin typeface="微软雅黑" panose="020B0503020204020204" charset="-122"/>
                <a:ea typeface="微软雅黑" panose="020B0503020204020204" charset="-122"/>
              </a:rPr>
              <a:t>    "年份": "1993",</a:t>
            </a:r>
          </a:p>
          <a:p>
            <a:pPr indent="0" fontAlgn="auto">
              <a:lnSpc>
                <a:spcPct val="100000"/>
              </a:lnSpc>
            </a:pPr>
            <a:r>
              <a:rPr lang="zh-CN" sz="1400" b="0">
                <a:latin typeface="微软雅黑" panose="020B0503020204020204" charset="-122"/>
                <a:ea typeface="微软雅黑" panose="020B0503020204020204" charset="-122"/>
              </a:rPr>
              <a:t>  .</a:t>
            </a:r>
          </a:p>
          <a:p>
            <a:pPr indent="0" fontAlgn="auto">
              <a:lnSpc>
                <a:spcPct val="100000"/>
              </a:lnSpc>
            </a:pPr>
            <a:r>
              <a:rPr lang="zh-CN" sz="1400" b="0">
                <a:latin typeface="微软雅黑" panose="020B0503020204020204" charset="-122"/>
                <a:ea typeface="微软雅黑" panose="020B0503020204020204" charset="-122"/>
              </a:rPr>
              <a:t>  .</a:t>
            </a:r>
          </a:p>
          <a:p>
            <a:pPr indent="0" fontAlgn="auto">
              <a:lnSpc>
                <a:spcPct val="100000"/>
              </a:lnSpc>
            </a:pPr>
            <a:r>
              <a:rPr lang="zh-CN" sz="1400" b="0">
                <a:latin typeface="微软雅黑" panose="020B0503020204020204" charset="-122"/>
                <a:ea typeface="微软雅黑" panose="020B0503020204020204" charset="-122"/>
              </a:rPr>
              <a:t>  .</a:t>
            </a:r>
          </a:p>
          <a:p>
            <a:pPr indent="0" fontAlgn="auto">
              <a:lnSpc>
                <a:spcPct val="100000"/>
              </a:lnSpc>
            </a:pPr>
            <a:r>
              <a:rPr lang="zh-CN" sz="1400" b="0">
                <a:latin typeface="微软雅黑" panose="020B0503020204020204" charset="-122"/>
                <a:ea typeface="微软雅黑" panose="020B0503020204020204" charset="-122"/>
              </a:rPr>
              <a:t>  {</a:t>
            </a:r>
          </a:p>
          <a:p>
            <a:pPr indent="0" fontAlgn="auto">
              <a:lnSpc>
                <a:spcPct val="100000"/>
              </a:lnSpc>
            </a:pPr>
            <a:r>
              <a:rPr lang="zh-CN" sz="1400" b="0">
                <a:latin typeface="微软雅黑" panose="020B0503020204020204" charset="-122"/>
                <a:ea typeface="微软雅黑" panose="020B0503020204020204" charset="-122"/>
              </a:rPr>
              <a:t>    "电影": "怦然心动",</a:t>
            </a:r>
          </a:p>
          <a:p>
            <a:pPr indent="0" fontAlgn="auto">
              <a:lnSpc>
                <a:spcPct val="100000"/>
              </a:lnSpc>
            </a:pPr>
            <a:r>
              <a:rPr lang="zh-CN" sz="1400" b="0">
                <a:latin typeface="微软雅黑" panose="020B0503020204020204" charset="-122"/>
                <a:ea typeface="微软雅黑" panose="020B0503020204020204" charset="-122"/>
              </a:rPr>
              <a:t>    "年份": "2010",</a:t>
            </a:r>
          </a:p>
          <a:p>
            <a:pPr indent="0" fontAlgn="auto">
              <a:lnSpc>
                <a:spcPct val="100000"/>
              </a:lnSpc>
            </a:pPr>
            <a:r>
              <a:rPr lang="zh-CN" sz="1400" b="0">
                <a:latin typeface="微软雅黑" panose="020B0503020204020204" charset="-122"/>
                <a:ea typeface="微软雅黑" panose="020B0503020204020204" charset="-122"/>
              </a:rPr>
              <a:t>    "地区": "美国",</a:t>
            </a:r>
          </a:p>
          <a:p>
            <a:pPr indent="0" fontAlgn="auto">
              <a:lnSpc>
                <a:spcPct val="100000"/>
              </a:lnSpc>
            </a:pPr>
            <a:r>
              <a:rPr lang="zh-CN" sz="1400" b="0">
                <a:latin typeface="微软雅黑" panose="020B0503020204020204" charset="-122"/>
                <a:ea typeface="微软雅黑" panose="020B0503020204020204" charset="-122"/>
              </a:rPr>
              <a:t>    "类型": "剧情 喜剧 爱情"</a:t>
            </a:r>
          </a:p>
          <a:p>
            <a:pPr indent="0" fontAlgn="auto">
              <a:lnSpc>
                <a:spcPct val="100000"/>
              </a:lnSpc>
            </a:pPr>
            <a:r>
              <a:rPr lang="zh-CN" sz="1400" b="0">
                <a:latin typeface="微软雅黑" panose="020B0503020204020204" charset="-122"/>
                <a:ea typeface="微软雅黑" panose="020B0503020204020204" charset="-122"/>
              </a:rPr>
              <a:t>  }</a:t>
            </a:r>
          </a:p>
          <a:p>
            <a:pPr indent="0" fontAlgn="auto">
              <a:lnSpc>
                <a:spcPct val="100000"/>
              </a:lnSpc>
            </a:pPr>
            <a:r>
              <a:rPr lang="zh-CN" sz="1400" b="0">
                <a:latin typeface="微软雅黑" panose="020B0503020204020204" charset="-122"/>
                <a:ea typeface="微软雅黑" panose="020B0503020204020204" charset="-122"/>
              </a:rPr>
              <a:t>]</a:t>
            </a:r>
          </a:p>
        </p:txBody>
      </p:sp>
      <p:sp>
        <p:nvSpPr>
          <p:cNvPr id="13" name="圆角矩形 12"/>
          <p:cNvSpPr/>
          <p:nvPr/>
        </p:nvSpPr>
        <p:spPr>
          <a:xfrm>
            <a:off x="1955800" y="1721485"/>
            <a:ext cx="8280400" cy="4452620"/>
          </a:xfrm>
          <a:prstGeom prst="roundRect">
            <a:avLst/>
          </a:prstGeom>
          <a:noFill/>
          <a:ln>
            <a:prstDash val="lg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139190" y="929640"/>
            <a:ext cx="9792335" cy="55308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171450" indent="508000" fontAlgn="auto">
              <a:lnSpc>
                <a:spcPct val="150000"/>
              </a:lnSpc>
              <a:buFont typeface="Wingdings" panose="05000000000000000000" charset="0"/>
              <a:buNone/>
              <a:extLst>
                <a:ext uri="{35155182-B16C-46BC-9424-99874614C6A1}">
                  <wpsdc:indentchars xmlns="" xmlns:wpsdc="http://www.wps.cn/officeDocument/2017/drawingmlCustomData" val="200" checksum="282533468"/>
                </a:ext>
              </a:extLst>
            </a:pPr>
            <a:r>
              <a:rPr sz="20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movie.json</a:t>
            </a:r>
            <a:endParaRPr lang="zh-CN" altLang="en-US" sz="20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139190" y="45085"/>
            <a:ext cx="7334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ym typeface="+mn-ea"/>
              </a:rPr>
              <a:t>13.4 </a:t>
            </a:r>
            <a:r>
              <a:rPr lang="zh-CN" altLang="en-US" sz="3600" dirty="0">
                <a:sym typeface="+mn-ea"/>
              </a:rPr>
              <a:t>实战20：电影排行爬取及分析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546735" y="821690"/>
            <a:ext cx="9792335" cy="50673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171450" indent="457200" fontAlgn="auto">
              <a:lnSpc>
                <a:spcPct val="150000"/>
              </a:lnSpc>
              <a:buFont typeface="Wingdings" panose="05000000000000000000" charset="0"/>
              <a:buNone/>
              <a:extLst>
                <a:ext uri="{35155182-B16C-46BC-9424-99874614C6A1}">
                  <wpsdc:indentchars xmlns="" xmlns:wpsdc="http://www.wps.cn/officeDocument/2017/drawingmlCustomData" val="200" checksum="59296752"/>
                </a:ext>
              </a:extLst>
            </a:pPr>
            <a:r>
              <a:rPr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对json文件中的有用数据进行分析</a:t>
            </a:r>
            <a:endParaRPr lang="zh-CN" altLang="en-US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29615" y="1532890"/>
            <a:ext cx="5317490" cy="4523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fontAlgn="auto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import json</a:t>
            </a:r>
          </a:p>
          <a:p>
            <a:pPr marL="342900" indent="-342900" fontAlgn="auto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with open("movie.json","r",encoding="utf-8") as jsonfile:</a:t>
            </a:r>
          </a:p>
          <a:p>
            <a:pPr marL="342900" indent="-342900" fontAlgn="auto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movie_list = json.load(jsonfile)</a:t>
            </a:r>
          </a:p>
          <a:p>
            <a:pPr marL="342900" indent="-342900" fontAlgn="auto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year_dict,region_dict,type_dict = {},{},{}</a:t>
            </a:r>
          </a:p>
          <a:p>
            <a:pPr marL="342900" indent="-342900" fontAlgn="auto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for movie in movie_list:</a:t>
            </a:r>
          </a:p>
          <a:p>
            <a:pPr marL="342900" indent="-342900" fontAlgn="auto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year = movie["年份"]</a:t>
            </a:r>
          </a:p>
          <a:p>
            <a:pPr marL="342900" indent="-342900" fontAlgn="auto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year_dict[year] = year_dict.get(year,0) + 1</a:t>
            </a:r>
          </a:p>
          <a:p>
            <a:pPr marL="342900" indent="-342900" fontAlgn="auto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region_list = movie["地区"].split(" ")</a:t>
            </a:r>
          </a:p>
          <a:p>
            <a:pPr marL="342900" indent="-342900" fontAlgn="auto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for region in region_list:</a:t>
            </a:r>
          </a:p>
          <a:p>
            <a:pPr marL="342900" indent="-342900" fontAlgn="auto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region_dict[region] = region_dict.get(region, 0) + 1</a:t>
            </a:r>
          </a:p>
        </p:txBody>
      </p:sp>
      <p:sp>
        <p:nvSpPr>
          <p:cNvPr id="3" name="圆角矩形 2"/>
          <p:cNvSpPr/>
          <p:nvPr/>
        </p:nvSpPr>
        <p:spPr>
          <a:xfrm>
            <a:off x="405765" y="1422400"/>
            <a:ext cx="11379835" cy="4744720"/>
          </a:xfrm>
          <a:prstGeom prst="roundRect">
            <a:avLst/>
          </a:prstGeom>
          <a:noFill/>
          <a:ln>
            <a:prstDash val="lg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6047105" y="1532890"/>
            <a:ext cx="5738495" cy="4154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fontAlgn="auto">
              <a:lnSpc>
                <a:spcPct val="150000"/>
              </a:lnSpc>
              <a:buFont typeface="+mj-lt"/>
              <a:buAutoNum type="arabicPeriod" startAt="11"/>
            </a:pP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type_list = movie["类型"].split(" ")</a:t>
            </a:r>
          </a:p>
          <a:p>
            <a:pPr marL="342900" indent="-342900" fontAlgn="auto">
              <a:lnSpc>
                <a:spcPct val="150000"/>
              </a:lnSpc>
              <a:buFont typeface="+mj-lt"/>
              <a:buAutoNum type="arabicPeriod" startAt="11"/>
            </a:pP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for type in type_list:</a:t>
            </a:r>
          </a:p>
          <a:p>
            <a:pPr marL="342900" indent="-342900" fontAlgn="auto">
              <a:lnSpc>
                <a:spcPct val="150000"/>
              </a:lnSpc>
              <a:buFont typeface="+mj-lt"/>
              <a:buAutoNum type="arabicPeriod" startAt="11"/>
            </a:pP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type_dict[type] = type_dict.get(type,0) + 1</a:t>
            </a:r>
          </a:p>
          <a:p>
            <a:pPr marL="342900" indent="-342900" fontAlgn="auto">
              <a:lnSpc>
                <a:spcPct val="150000"/>
              </a:lnSpc>
              <a:buFont typeface="+mj-lt"/>
              <a:buAutoNum type="arabicPeriod" startAt="11"/>
            </a:pP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year_list = sorted(year_dict.items(),key=lambda x:x[0])</a:t>
            </a:r>
          </a:p>
          <a:p>
            <a:pPr marL="342900" indent="-342900" fontAlgn="auto">
              <a:lnSpc>
                <a:spcPct val="150000"/>
              </a:lnSpc>
              <a:buFont typeface="+mj-lt"/>
              <a:buAutoNum type="arabicPeriod" startAt="11"/>
            </a:pP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region_list = sorted(region_dict.items(),key=lambda x:x[1],reverse=True)</a:t>
            </a:r>
          </a:p>
          <a:p>
            <a:pPr marL="342900" indent="-342900" fontAlgn="auto">
              <a:lnSpc>
                <a:spcPct val="150000"/>
              </a:lnSpc>
              <a:buFont typeface="+mj-lt"/>
              <a:buAutoNum type="arabicPeriod" startAt="11"/>
            </a:pP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type_list = sorted(type_dict.items(),key=lambda x:x[1],reverse=True)</a:t>
            </a:r>
          </a:p>
          <a:p>
            <a:pPr marL="342900" indent="-342900" fontAlgn="auto">
              <a:lnSpc>
                <a:spcPct val="150000"/>
              </a:lnSpc>
              <a:buFont typeface="+mj-lt"/>
              <a:buAutoNum type="arabicPeriod" startAt="11"/>
            </a:pP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print(year_list)</a:t>
            </a:r>
          </a:p>
          <a:p>
            <a:pPr marL="342900" indent="-342900" fontAlgn="auto">
              <a:lnSpc>
                <a:spcPct val="150000"/>
              </a:lnSpc>
              <a:buFont typeface="+mj-lt"/>
              <a:buAutoNum type="arabicPeriod" startAt="11"/>
            </a:pP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print(region_list)</a:t>
            </a:r>
          </a:p>
          <a:p>
            <a:pPr marL="342900" indent="-342900" fontAlgn="auto">
              <a:lnSpc>
                <a:spcPct val="150000"/>
              </a:lnSpc>
              <a:buFont typeface="+mj-lt"/>
              <a:buAutoNum type="arabicPeriod" startAt="11"/>
            </a:pP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print(type_list)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139190" y="45085"/>
            <a:ext cx="7334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ym typeface="+mn-ea"/>
              </a:rPr>
              <a:t>13.4 </a:t>
            </a:r>
            <a:r>
              <a:rPr lang="zh-CN" altLang="en-US" sz="3600" dirty="0">
                <a:sym typeface="+mn-ea"/>
              </a:rPr>
              <a:t>实战20：电影排行爬取及分析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546735" y="821690"/>
            <a:ext cx="9792335" cy="50673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171450" indent="457200" fontAlgn="auto">
              <a:lnSpc>
                <a:spcPct val="150000"/>
              </a:lnSpc>
              <a:buFont typeface="Wingdings" panose="05000000000000000000" charset="0"/>
              <a:buNone/>
              <a:extLst>
                <a:ext uri="{35155182-B16C-46BC-9424-99874614C6A1}">
                  <wpsdc:indentchars xmlns="" xmlns:wpsdc="http://www.wps.cn/officeDocument/2017/drawingmlCustomData" val="200" checksum="59296752"/>
                </a:ext>
              </a:extLst>
            </a:pPr>
            <a:r>
              <a:rPr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对json文件中的有用数据进行分析</a:t>
            </a:r>
            <a:endParaRPr lang="zh-CN" altLang="en-US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460625" y="2225675"/>
            <a:ext cx="7270115" cy="267652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 fontAlgn="auto">
              <a:lnSpc>
                <a:spcPct val="150000"/>
              </a:lnSpc>
            </a:pPr>
            <a:r>
              <a:rPr lang="zh-CN" sz="1400" b="0">
                <a:latin typeface="微软雅黑" panose="020B0503020204020204" charset="-122"/>
                <a:ea typeface="微软雅黑" panose="020B0503020204020204" charset="-122"/>
              </a:rPr>
              <a:t>[('1957', 1), ('1972', 1), ('1988', 1), ('1993', 2), ('1994', 3), ('1995', 1), ('1997', 2), ('1998', 2), ('2001', 1), ('2002', 1), ('2004', 1), ('2006', 1), ('2008', 1), ('2009', 2), ('2010', 2), ('2011', 1), ('2014', 1), ('2016', 1)]</a:t>
            </a:r>
          </a:p>
          <a:p>
            <a:pPr indent="0" fontAlgn="auto">
              <a:lnSpc>
                <a:spcPct val="150000"/>
              </a:lnSpc>
            </a:pPr>
            <a:r>
              <a:rPr lang="zh-CN" sz="1400" b="0">
                <a:latin typeface="微软雅黑" panose="020B0503020204020204" charset="-122"/>
                <a:ea typeface="微软雅黑" panose="020B0503020204020204" charset="-122"/>
              </a:rPr>
              <a:t>[('美国', 15), ('中国香港', 3), ('英国', 3), ('中国大陆', 2), ('法国', 2), ('加拿大', 2), ('意大利', 2), ('日本', 2), ('墨西哥', 1), ('澳大利亚', 1), ('印度', 1), ('瑞士', 1), ('德国', 1), ('韩国', 1)]</a:t>
            </a:r>
          </a:p>
          <a:p>
            <a:pPr indent="0" fontAlgn="auto">
              <a:lnSpc>
                <a:spcPct val="150000"/>
              </a:lnSpc>
            </a:pPr>
            <a:r>
              <a:rPr lang="zh-CN" sz="1400" b="0">
                <a:latin typeface="微软雅黑" panose="020B0503020204020204" charset="-122"/>
                <a:ea typeface="微软雅黑" panose="020B0503020204020204" charset="-122"/>
              </a:rPr>
              <a:t>[('剧情', 21), ('爱情', 7), ('喜剧', 6), ('犯罪', 5), ('冒险', 5), ('动画', 4), ('科幻', 4), ('奇幻', 3), ('战争', 2), ('悬疑', 2), ('音乐', 2), ('同性', 1), ('动作', 1), ('灾难', 1), ('历史', 1), ('歌舞', 1), ('惊悚', 1), ('古装', 1), ('传记', 1), ('家庭', 1)]</a:t>
            </a:r>
          </a:p>
        </p:txBody>
      </p:sp>
      <p:sp>
        <p:nvSpPr>
          <p:cNvPr id="13" name="圆角矩形 12"/>
          <p:cNvSpPr/>
          <p:nvPr/>
        </p:nvSpPr>
        <p:spPr>
          <a:xfrm>
            <a:off x="1955800" y="1607185"/>
            <a:ext cx="8280400" cy="3914140"/>
          </a:xfrm>
          <a:prstGeom prst="roundRect">
            <a:avLst/>
          </a:prstGeom>
          <a:noFill/>
          <a:ln>
            <a:prstDash val="lg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86659" y="376953"/>
            <a:ext cx="514101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/>
              <a:t>13.5</a:t>
            </a:r>
          </a:p>
          <a:p>
            <a:pPr algn="ctr"/>
            <a:r>
              <a:rPr lang="en-US" altLang="zh-CN" sz="2800" b="1" dirty="0"/>
              <a:t>模块8：openpyxl库的使用</a:t>
            </a:r>
            <a:endParaRPr lang="zh-CN" altLang="en-US" sz="2800" b="1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BE819C1-CAEA-4A5E-B528-B6D0700ABC9F}"/>
              </a:ext>
            </a:extLst>
          </p:cNvPr>
          <p:cNvSpPr txBox="1"/>
          <p:nvPr/>
        </p:nvSpPr>
        <p:spPr>
          <a:xfrm>
            <a:off x="6847205" y="1921510"/>
            <a:ext cx="47009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dirty="0"/>
              <a:t>openpyxl库的基本介绍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1008735-FFE3-460C-8EDA-8A22EBB50217}"/>
              </a:ext>
            </a:extLst>
          </p:cNvPr>
          <p:cNvSpPr txBox="1"/>
          <p:nvPr/>
        </p:nvSpPr>
        <p:spPr>
          <a:xfrm>
            <a:off x="6847205" y="3158490"/>
            <a:ext cx="49688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dirty="0"/>
              <a:t>xlsx文件的存取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93D62D1-E607-4717-9985-F8500408C6BD}"/>
              </a:ext>
            </a:extLst>
          </p:cNvPr>
          <p:cNvSpPr txBox="1"/>
          <p:nvPr/>
        </p:nvSpPr>
        <p:spPr>
          <a:xfrm>
            <a:off x="6847205" y="4403725"/>
            <a:ext cx="49688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dirty="0"/>
              <a:t>xlsx文件的可视化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2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139190" y="45085"/>
            <a:ext cx="64350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ym typeface="+mn-ea"/>
              </a:rPr>
              <a:t>13.5 </a:t>
            </a:r>
            <a:r>
              <a:rPr lang="zh-CN" altLang="en-US" sz="3600" dirty="0">
                <a:sym typeface="+mn-ea"/>
              </a:rPr>
              <a:t>模块8：openpyxl库的使用</a:t>
            </a:r>
            <a:endParaRPr lang="zh-CN" altLang="en-US" sz="3600" dirty="0"/>
          </a:p>
        </p:txBody>
      </p:sp>
      <p:sp>
        <p:nvSpPr>
          <p:cNvPr id="7" name="文本框 6"/>
          <p:cNvSpPr txBox="1"/>
          <p:nvPr/>
        </p:nvSpPr>
        <p:spPr>
          <a:xfrm>
            <a:off x="1139190" y="1126490"/>
            <a:ext cx="581279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ym typeface="+mn-ea"/>
              </a:rPr>
              <a:t>13.5.1 </a:t>
            </a:r>
            <a:r>
              <a:rPr lang="en-US" sz="2400" dirty="0" err="1">
                <a:sym typeface="+mn-ea"/>
              </a:rPr>
              <a:t>openpyxl库的基本介绍</a:t>
            </a:r>
            <a:endParaRPr lang="en-US" sz="2400" b="1" dirty="0">
              <a:sym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782955" y="1909445"/>
            <a:ext cx="10626725" cy="175323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457200" fontAlgn="auto">
              <a:lnSpc>
                <a:spcPct val="150000"/>
              </a:lnSpc>
              <a:extLst>
                <a:ext uri="{35155182-B16C-46BC-9424-99874614C6A1}">
                  <wpsdc:indentchars xmlns="" xmlns:wpsdc="http://www.wps.cn/officeDocument/2017/drawingmlCustomData" val="200" checksum="59296752"/>
                </a:ext>
              </a:extLst>
            </a:pPr>
            <a:r>
              <a:rPr lang="zh-CN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openpyxl是一个Python的第三方库，用于读取/写入Excel 2010 xlsx/xlsm/xltx/xltm文件</a:t>
            </a:r>
            <a:r>
              <a:rPr 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。xlsx文件是Microsoft Excel使用的开放XML电子表格文件格式的文件扩展名，xlsm是Excel中基于XML和启用宏的文件格式，xltx是Excel中的模板文件格式，xltm是Excel中的宏模板文件格式。</a:t>
            </a:r>
          </a:p>
          <a:p>
            <a:pPr indent="457200" fontAlgn="auto">
              <a:lnSpc>
                <a:spcPct val="150000"/>
              </a:lnSpc>
              <a:extLst>
                <a:ext uri="{35155182-B16C-46BC-9424-99874614C6A1}">
                  <wpsdc:indentchars xmlns="" xmlns:wpsdc="http://www.wps.cn/officeDocument/2017/drawingmlCustomData" val="200" checksum="59296752"/>
                </a:ext>
              </a:extLst>
            </a:pPr>
            <a:r>
              <a:rPr lang="zh-CN" altLang="en-US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以下主要介绍xlsx文件的用法，包括</a:t>
            </a:r>
            <a:r>
              <a:rPr lang="zh-CN" altLang="en-US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xlsx文件的存取以及可视化操作</a:t>
            </a:r>
            <a:r>
              <a:rPr lang="zh-CN" altLang="en-US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。安装openpyxl库的代码如下。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4889500" y="4363085"/>
            <a:ext cx="2409825" cy="50673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 fontAlgn="auto">
              <a:lnSpc>
                <a:spcPct val="150000"/>
              </a:lnSpc>
            </a:pPr>
            <a:r>
              <a:rPr lang="zh-CN" b="0">
                <a:latin typeface="微软雅黑" panose="020B0503020204020204" charset="-122"/>
                <a:ea typeface="微软雅黑" panose="020B0503020204020204" charset="-122"/>
              </a:rPr>
              <a:t>pip install openpyxl</a:t>
            </a:r>
          </a:p>
        </p:txBody>
      </p:sp>
      <p:sp>
        <p:nvSpPr>
          <p:cNvPr id="15" name="圆角矩形 14"/>
          <p:cNvSpPr/>
          <p:nvPr/>
        </p:nvSpPr>
        <p:spPr>
          <a:xfrm>
            <a:off x="2604770" y="3984625"/>
            <a:ext cx="6981825" cy="1263650"/>
          </a:xfrm>
          <a:prstGeom prst="roundRect">
            <a:avLst/>
          </a:prstGeom>
          <a:noFill/>
          <a:ln>
            <a:prstDash val="lg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139190" y="45085"/>
            <a:ext cx="67703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ym typeface="+mn-ea"/>
              </a:rPr>
              <a:t>13.5 </a:t>
            </a:r>
            <a:r>
              <a:rPr lang="zh-CN" altLang="en-US" sz="3600" dirty="0">
                <a:sym typeface="+mn-ea"/>
              </a:rPr>
              <a:t>模块8：openpyxl库的使用</a:t>
            </a:r>
            <a:endParaRPr lang="zh-CN" altLang="en-US" sz="3600" dirty="0"/>
          </a:p>
        </p:txBody>
      </p:sp>
      <p:sp>
        <p:nvSpPr>
          <p:cNvPr id="7" name="文本框 6"/>
          <p:cNvSpPr txBox="1"/>
          <p:nvPr/>
        </p:nvSpPr>
        <p:spPr>
          <a:xfrm>
            <a:off x="1139190" y="1126490"/>
            <a:ext cx="581279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ym typeface="+mn-ea"/>
              </a:rPr>
              <a:t>13.5.2 </a:t>
            </a:r>
            <a:r>
              <a:rPr lang="en-US" sz="2400" dirty="0" err="1">
                <a:sym typeface="+mn-ea"/>
              </a:rPr>
              <a:t>xlsx文件的存取-</a:t>
            </a:r>
            <a:r>
              <a:rPr lang="en-US" sz="2400" b="1" dirty="0" err="1">
                <a:sym typeface="+mn-ea"/>
              </a:rPr>
              <a:t>写入xlsx文件</a:t>
            </a:r>
            <a:endParaRPr lang="en-US" sz="2400" b="1" dirty="0"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40385" y="1761490"/>
            <a:ext cx="5292090" cy="41402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355600" fontAlgn="auto">
              <a:lnSpc>
                <a:spcPct val="150000"/>
              </a:lnSpc>
              <a:extLst>
                <a:ext uri="{35155182-B16C-46BC-9424-99874614C6A1}">
                  <wpsdc:indentchars xmlns="" xmlns:wpsdc="http://www.wps.cn/officeDocument/2017/drawingmlCustomData" val="200" checksum="3837665281"/>
                </a:ext>
              </a:extLst>
            </a:pPr>
            <a:r>
              <a:rPr 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（1）创建一个xlsx工作簿，也就是Workbook类的对象wb。</a:t>
            </a:r>
            <a:endParaRPr lang="zh-CN" altLang="en-US" sz="14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883410" y="2630805"/>
            <a:ext cx="3204845" cy="73723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 fontAlgn="auto">
              <a:lnSpc>
                <a:spcPct val="150000"/>
              </a:lnSpc>
            </a:pPr>
            <a:r>
              <a:rPr lang="zh-CN" sz="1400" b="0">
                <a:latin typeface="微软雅黑" panose="020B0503020204020204" charset="-122"/>
                <a:ea typeface="微软雅黑" panose="020B0503020204020204" charset="-122"/>
              </a:rPr>
              <a:t>from openpyxl import </a:t>
            </a:r>
            <a:r>
              <a:rPr lang="zh-CN" sz="1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Workbook</a:t>
            </a:r>
            <a:endParaRPr lang="zh-CN" sz="1400" b="0">
              <a:latin typeface="微软雅黑" panose="020B0503020204020204" charset="-122"/>
              <a:ea typeface="微软雅黑" panose="020B0503020204020204" charset="-122"/>
            </a:endParaRPr>
          </a:p>
          <a:p>
            <a:pPr indent="0" fontAlgn="auto">
              <a:lnSpc>
                <a:spcPct val="150000"/>
              </a:lnSpc>
            </a:pPr>
            <a:r>
              <a:rPr lang="zh-CN" sz="1400" b="0">
                <a:latin typeface="微软雅黑" panose="020B0503020204020204" charset="-122"/>
                <a:ea typeface="微软雅黑" panose="020B0503020204020204" charset="-122"/>
              </a:rPr>
              <a:t>wb = Workbook()</a:t>
            </a:r>
          </a:p>
        </p:txBody>
      </p:sp>
      <p:sp>
        <p:nvSpPr>
          <p:cNvPr id="5" name="圆角矩形 4"/>
          <p:cNvSpPr/>
          <p:nvPr/>
        </p:nvSpPr>
        <p:spPr>
          <a:xfrm>
            <a:off x="1139190" y="2367915"/>
            <a:ext cx="4693285" cy="1263650"/>
          </a:xfrm>
          <a:prstGeom prst="roundRect">
            <a:avLst/>
          </a:prstGeom>
          <a:noFill/>
          <a:ln>
            <a:prstDash val="lg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5832475" y="1761490"/>
            <a:ext cx="5292090" cy="41402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355600" fontAlgn="auto">
              <a:lnSpc>
                <a:spcPct val="150000"/>
              </a:lnSpc>
              <a:extLst>
                <a:ext uri="{35155182-B16C-46BC-9424-99874614C6A1}">
                  <wpsdc:indentchars xmlns="" xmlns:wpsdc="http://www.wps.cn/officeDocument/2017/drawingmlCustomData" val="200" checksum="3837665281"/>
                </a:ext>
              </a:extLst>
            </a:pPr>
            <a:r>
              <a:rPr 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</a:t>
            </a:r>
            <a:r>
              <a:rPr 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）创建工作簿对象wb中的工作表ws。</a:t>
            </a:r>
            <a:endParaRPr lang="zh-CN" altLang="en-US" sz="14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909560" y="2631440"/>
            <a:ext cx="1737360" cy="73723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 fontAlgn="auto">
              <a:lnSpc>
                <a:spcPct val="150000"/>
              </a:lnSpc>
            </a:pPr>
            <a:r>
              <a:rPr lang="zh-CN" sz="1400" b="0">
                <a:latin typeface="微软雅黑" panose="020B0503020204020204" charset="-122"/>
                <a:ea typeface="微软雅黑" panose="020B0503020204020204" charset="-122"/>
              </a:rPr>
              <a:t>ws = wb.active</a:t>
            </a:r>
          </a:p>
          <a:p>
            <a:pPr indent="0" fontAlgn="auto">
              <a:lnSpc>
                <a:spcPct val="150000"/>
              </a:lnSpc>
            </a:pPr>
            <a:r>
              <a:rPr lang="zh-CN" sz="1400" b="0">
                <a:latin typeface="微软雅黑" panose="020B0503020204020204" charset="-122"/>
                <a:ea typeface="微软雅黑" panose="020B0503020204020204" charset="-122"/>
              </a:rPr>
              <a:t>ws.title = "工作表"</a:t>
            </a:r>
          </a:p>
        </p:txBody>
      </p:sp>
      <p:sp>
        <p:nvSpPr>
          <p:cNvPr id="9" name="圆角矩形 8"/>
          <p:cNvSpPr/>
          <p:nvPr/>
        </p:nvSpPr>
        <p:spPr>
          <a:xfrm>
            <a:off x="6431280" y="2367915"/>
            <a:ext cx="4693285" cy="1263650"/>
          </a:xfrm>
          <a:prstGeom prst="roundRect">
            <a:avLst/>
          </a:prstGeom>
          <a:noFill/>
          <a:ln>
            <a:prstDash val="lg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9646920" y="1478280"/>
            <a:ext cx="2165350" cy="147637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9525">
            <a:noFill/>
          </a:ln>
        </p:spPr>
        <p:txBody>
          <a:bodyPr wrap="square">
            <a:spAutoFit/>
          </a:bodyPr>
          <a:lstStyle/>
          <a:p>
            <a:pPr indent="0" fontAlgn="auto">
              <a:lnSpc>
                <a:spcPct val="150000"/>
              </a:lnSpc>
            </a:pPr>
            <a:r>
              <a:rPr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第1个工作表用wb.active创建，后续的工作表通过create_sheet()方法创建</a:t>
            </a:r>
          </a:p>
          <a:p>
            <a:pPr indent="0" fontAlgn="auto">
              <a:lnSpc>
                <a:spcPct val="150000"/>
              </a:lnSpc>
            </a:pPr>
            <a:r>
              <a:rPr lang="zh-CN" sz="12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工作表对象.create_sheet(工作表名称)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540385" y="3631565"/>
            <a:ext cx="5292090" cy="41402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355600" fontAlgn="auto">
              <a:lnSpc>
                <a:spcPct val="150000"/>
              </a:lnSpc>
              <a:extLst>
                <a:ext uri="{35155182-B16C-46BC-9424-99874614C6A1}">
                  <wpsdc:indentchars xmlns="" xmlns:wpsdc="http://www.wps.cn/officeDocument/2017/drawingmlCustomData" val="200" checksum="3837665281"/>
                </a:ext>
              </a:extLst>
            </a:pPr>
            <a:r>
              <a:rPr 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</a:t>
            </a:r>
            <a:r>
              <a:rPr 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）向xlsx的工作表ws中写入数据。</a:t>
            </a:r>
            <a:endParaRPr lang="zh-CN" altLang="en-US" sz="14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883410" y="4045585"/>
            <a:ext cx="3204845" cy="235331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 fontAlgn="auto">
              <a:lnSpc>
                <a:spcPct val="150000"/>
              </a:lnSpc>
            </a:pPr>
            <a:r>
              <a:rPr lang="zh-CN" sz="1400" b="0">
                <a:latin typeface="微软雅黑" panose="020B0503020204020204" charset="-122"/>
                <a:ea typeface="微软雅黑" panose="020B0503020204020204" charset="-122"/>
              </a:rPr>
              <a:t>ws.</a:t>
            </a:r>
            <a:r>
              <a:rPr lang="zh-CN" sz="1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append</a:t>
            </a:r>
            <a:r>
              <a:rPr lang="zh-CN" sz="1400" b="0">
                <a:latin typeface="微软雅黑" panose="020B0503020204020204" charset="-122"/>
                <a:ea typeface="微软雅黑" panose="020B0503020204020204" charset="-122"/>
              </a:rPr>
              <a:t>(["姓名","年龄"])</a:t>
            </a:r>
          </a:p>
          <a:p>
            <a:pPr indent="0" fontAlgn="auto">
              <a:lnSpc>
                <a:spcPct val="150000"/>
              </a:lnSpc>
            </a:pPr>
            <a:r>
              <a:rPr lang="zh-CN" sz="1400" b="0">
                <a:latin typeface="微软雅黑" panose="020B0503020204020204" charset="-122"/>
                <a:ea typeface="微软雅黑" panose="020B0503020204020204" charset="-122"/>
              </a:rPr>
              <a:t>rows = [</a:t>
            </a:r>
          </a:p>
          <a:p>
            <a:pPr indent="0" fontAlgn="auto">
              <a:lnSpc>
                <a:spcPct val="150000"/>
              </a:lnSpc>
            </a:pPr>
            <a:r>
              <a:rPr lang="zh-CN" sz="1400" b="0">
                <a:latin typeface="微软雅黑" panose="020B0503020204020204" charset="-122"/>
                <a:ea typeface="微软雅黑" panose="020B0503020204020204" charset="-122"/>
              </a:rPr>
              <a:t>    ("小千",19),</a:t>
            </a:r>
          </a:p>
          <a:p>
            <a:pPr indent="0" fontAlgn="auto">
              <a:lnSpc>
                <a:spcPct val="150000"/>
              </a:lnSpc>
            </a:pPr>
            <a:r>
              <a:rPr lang="zh-CN" sz="1400" b="0">
                <a:latin typeface="微软雅黑" panose="020B0503020204020204" charset="-122"/>
                <a:ea typeface="微软雅黑" panose="020B0503020204020204" charset="-122"/>
              </a:rPr>
              <a:t>    ("小锋",18)</a:t>
            </a:r>
          </a:p>
          <a:p>
            <a:pPr indent="0" fontAlgn="auto">
              <a:lnSpc>
                <a:spcPct val="150000"/>
              </a:lnSpc>
            </a:pPr>
            <a:r>
              <a:rPr lang="zh-CN" sz="1400" b="0">
                <a:latin typeface="微软雅黑" panose="020B0503020204020204" charset="-122"/>
                <a:ea typeface="微软雅黑" panose="020B0503020204020204" charset="-122"/>
              </a:rPr>
              <a:t>]</a:t>
            </a:r>
          </a:p>
          <a:p>
            <a:pPr indent="0" fontAlgn="auto">
              <a:lnSpc>
                <a:spcPct val="150000"/>
              </a:lnSpc>
            </a:pPr>
            <a:r>
              <a:rPr lang="zh-CN" sz="1400" b="0">
                <a:latin typeface="微软雅黑" panose="020B0503020204020204" charset="-122"/>
                <a:ea typeface="微软雅黑" panose="020B0503020204020204" charset="-122"/>
              </a:rPr>
              <a:t>for row in rows:</a:t>
            </a:r>
          </a:p>
          <a:p>
            <a:pPr indent="0" fontAlgn="auto">
              <a:lnSpc>
                <a:spcPct val="150000"/>
              </a:lnSpc>
            </a:pPr>
            <a:r>
              <a:rPr lang="zh-CN" sz="1400" b="0">
                <a:latin typeface="微软雅黑" panose="020B0503020204020204" charset="-122"/>
                <a:ea typeface="微软雅黑" panose="020B0503020204020204" charset="-122"/>
              </a:rPr>
              <a:t>    ws.</a:t>
            </a:r>
            <a:r>
              <a:rPr lang="zh-CN" sz="1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append</a:t>
            </a:r>
            <a:r>
              <a:rPr lang="zh-CN" sz="1400" b="0">
                <a:latin typeface="微软雅黑" panose="020B0503020204020204" charset="-122"/>
                <a:ea typeface="微软雅黑" panose="020B0503020204020204" charset="-122"/>
              </a:rPr>
              <a:t>(row)</a:t>
            </a:r>
          </a:p>
        </p:txBody>
      </p:sp>
      <p:sp>
        <p:nvSpPr>
          <p:cNvPr id="16" name="圆角矩形 15"/>
          <p:cNvSpPr/>
          <p:nvPr/>
        </p:nvSpPr>
        <p:spPr>
          <a:xfrm>
            <a:off x="1139190" y="4045585"/>
            <a:ext cx="4693285" cy="2353310"/>
          </a:xfrm>
          <a:prstGeom prst="roundRect">
            <a:avLst/>
          </a:prstGeom>
          <a:noFill/>
          <a:ln>
            <a:prstDash val="lg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5833110" y="3631565"/>
            <a:ext cx="5292090" cy="41402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355600" fontAlgn="auto">
              <a:lnSpc>
                <a:spcPct val="150000"/>
              </a:lnSpc>
              <a:extLst>
                <a:ext uri="{35155182-B16C-46BC-9424-99874614C6A1}">
                  <wpsdc:indentchars xmlns="" xmlns:wpsdc="http://www.wps.cn/officeDocument/2017/drawingmlCustomData" val="200" checksum="3837665281"/>
                </a:ext>
              </a:extLst>
            </a:pPr>
            <a:r>
              <a:rPr 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</a:t>
            </a:r>
            <a:r>
              <a:rPr 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</a:t>
            </a:r>
            <a:r>
              <a:rPr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保存xlsx文件。</a:t>
            </a:r>
            <a:endParaRPr lang="zh-CN" altLang="en-US" sz="14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7176135" y="4159885"/>
            <a:ext cx="3204845" cy="41402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 fontAlgn="auto">
              <a:lnSpc>
                <a:spcPct val="150000"/>
              </a:lnSpc>
            </a:pPr>
            <a:r>
              <a:rPr lang="zh-CN" sz="1400">
                <a:latin typeface="微软雅黑" panose="020B0503020204020204" charset="-122"/>
                <a:ea typeface="微软雅黑" panose="020B0503020204020204" charset="-122"/>
              </a:rPr>
              <a:t>wb.</a:t>
            </a:r>
            <a:r>
              <a:rPr lang="zh-CN" sz="1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save</a:t>
            </a:r>
            <a:r>
              <a:rPr lang="zh-CN" sz="1400">
                <a:latin typeface="微软雅黑" panose="020B0503020204020204" charset="-122"/>
                <a:ea typeface="微软雅黑" panose="020B0503020204020204" charset="-122"/>
              </a:rPr>
              <a:t>("1.xlsx")</a:t>
            </a:r>
            <a:endParaRPr lang="zh-CN" sz="1400" b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6431915" y="4045585"/>
            <a:ext cx="4693285" cy="641985"/>
          </a:xfrm>
          <a:prstGeom prst="roundRect">
            <a:avLst/>
          </a:prstGeom>
          <a:noFill/>
          <a:ln>
            <a:prstDash val="lg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0" name="图片 19" descr="图13.6 1.xlsx文件的内容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4450" y="4801235"/>
            <a:ext cx="4766310" cy="159766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139190" y="45085"/>
            <a:ext cx="65112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ym typeface="+mn-ea"/>
              </a:rPr>
              <a:t>13.5 </a:t>
            </a:r>
            <a:r>
              <a:rPr lang="zh-CN" altLang="en-US" sz="3600" dirty="0">
                <a:sym typeface="+mn-ea"/>
              </a:rPr>
              <a:t>模块8：openpyxl库的使用</a:t>
            </a:r>
            <a:endParaRPr lang="zh-CN" altLang="en-US" sz="3600" dirty="0"/>
          </a:p>
        </p:txBody>
      </p:sp>
      <p:sp>
        <p:nvSpPr>
          <p:cNvPr id="7" name="文本框 6"/>
          <p:cNvSpPr txBox="1"/>
          <p:nvPr/>
        </p:nvSpPr>
        <p:spPr>
          <a:xfrm>
            <a:off x="1139190" y="1126490"/>
            <a:ext cx="581279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ym typeface="+mn-ea"/>
              </a:rPr>
              <a:t>13.5.2 </a:t>
            </a:r>
            <a:r>
              <a:rPr lang="en-US" sz="2400" dirty="0" err="1">
                <a:sym typeface="+mn-ea"/>
              </a:rPr>
              <a:t>xlsx文件的存取-</a:t>
            </a:r>
            <a:r>
              <a:rPr lang="en-US" sz="2400" b="1" dirty="0" err="1">
                <a:sym typeface="+mn-ea"/>
              </a:rPr>
              <a:t>写入xlsx文件</a:t>
            </a:r>
            <a:endParaRPr lang="en-US" sz="2400" b="1" dirty="0">
              <a:sym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139190" y="1478915"/>
            <a:ext cx="5191760" cy="55308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508000" fontAlgn="auto">
              <a:lnSpc>
                <a:spcPct val="150000"/>
              </a:lnSpc>
              <a:extLst>
                <a:ext uri="{35155182-B16C-46BC-9424-99874614C6A1}">
                  <wpsdc:indentchars xmlns="" xmlns:wpsdc="http://www.wps.cn/officeDocument/2017/drawingmlCustomData" val="200" checksum="282533468"/>
                </a:ext>
              </a:extLst>
            </a:pPr>
            <a:r>
              <a:rPr lang="zh-CN" sz="20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将电影年份的统计数据存入xlsx文件中</a:t>
            </a:r>
            <a:endParaRPr lang="zh-CN" altLang="zh-CN" sz="20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517525" y="2258695"/>
            <a:ext cx="5238115" cy="396938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buFont typeface="+mj-lt"/>
              <a:buAutoNum type="arabicPeriod"/>
            </a:pPr>
            <a:r>
              <a:rPr lang="en-US" altLang="en-US" sz="14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from openpyxl import Workbook</a:t>
            </a:r>
          </a:p>
          <a:p>
            <a:pPr marL="342900" indent="-342900" fontAlgn="auto">
              <a:lnSpc>
                <a:spcPct val="150000"/>
              </a:lnSpc>
              <a:buFont typeface="+mj-lt"/>
              <a:buAutoNum type="arabicPeriod"/>
            </a:pPr>
            <a:r>
              <a:rPr lang="en-US" altLang="en-US" sz="14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year_list = [('1957', 1), ('1972', 1), ('1988', 1), ('1993', 2), ('1994', 3), ('1995', 1), ('1997', 2), ('1998', 2), ('2001', 1), ('2002', 1), ('2004', 1), ('2006', 1), ('2008', 1), ('2009', 2), ('2010', 2), ('2011', 1), ('2014', 1), ('2016', 1)]</a:t>
            </a:r>
          </a:p>
          <a:p>
            <a:pPr marL="342900" indent="-342900" fontAlgn="auto">
              <a:lnSpc>
                <a:spcPct val="150000"/>
              </a:lnSpc>
              <a:buFont typeface="+mj-lt"/>
              <a:buAutoNum type="arabicPeriod"/>
            </a:pPr>
            <a:r>
              <a:rPr lang="en-US" altLang="en-US" sz="14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wb = Workbook()</a:t>
            </a:r>
          </a:p>
          <a:p>
            <a:pPr marL="342900" indent="-342900" fontAlgn="auto">
              <a:lnSpc>
                <a:spcPct val="150000"/>
              </a:lnSpc>
              <a:buFont typeface="+mj-lt"/>
              <a:buAutoNum type="arabicPeriod"/>
            </a:pPr>
            <a:r>
              <a:rPr lang="en-US" altLang="en-US" sz="14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year_ws = wb.active</a:t>
            </a:r>
          </a:p>
          <a:p>
            <a:pPr marL="342900" indent="-342900" fontAlgn="auto">
              <a:lnSpc>
                <a:spcPct val="150000"/>
              </a:lnSpc>
              <a:buFont typeface="+mj-lt"/>
              <a:buAutoNum type="arabicPeriod"/>
            </a:pPr>
            <a:r>
              <a:rPr lang="en-US" altLang="en-US" sz="14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year_ws.title = ("年份统计")</a:t>
            </a:r>
          </a:p>
          <a:p>
            <a:pPr marL="342900" indent="-342900" fontAlgn="auto">
              <a:lnSpc>
                <a:spcPct val="150000"/>
              </a:lnSpc>
              <a:buFont typeface="+mj-lt"/>
              <a:buAutoNum type="arabicPeriod"/>
            </a:pPr>
            <a:r>
              <a:rPr lang="en-US" altLang="en-US" sz="14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year_ws.append(["年份","个数"])</a:t>
            </a:r>
          </a:p>
          <a:p>
            <a:pPr marL="342900" indent="-342900" fontAlgn="auto">
              <a:lnSpc>
                <a:spcPct val="150000"/>
              </a:lnSpc>
              <a:buFont typeface="+mj-lt"/>
              <a:buAutoNum type="arabicPeriod"/>
            </a:pPr>
            <a:r>
              <a:rPr lang="en-US" altLang="en-US" sz="14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for row in year_list:</a:t>
            </a:r>
          </a:p>
          <a:p>
            <a:pPr marL="342900" indent="-342900" fontAlgn="auto">
              <a:lnSpc>
                <a:spcPct val="150000"/>
              </a:lnSpc>
              <a:buFont typeface="+mj-lt"/>
              <a:buAutoNum type="arabicPeriod"/>
            </a:pPr>
            <a:r>
              <a:rPr lang="en-US" altLang="en-US" sz="14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year_ws.append(row)</a:t>
            </a:r>
          </a:p>
          <a:p>
            <a:pPr marL="342900" indent="-342900" fontAlgn="auto">
              <a:lnSpc>
                <a:spcPct val="150000"/>
              </a:lnSpc>
              <a:buFont typeface="+mj-lt"/>
              <a:buAutoNum type="arabicPeriod"/>
            </a:pPr>
            <a:r>
              <a:rPr lang="en-US" altLang="en-US" sz="14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wb.save("movie.xlsx")</a:t>
            </a:r>
          </a:p>
        </p:txBody>
      </p:sp>
      <p:sp>
        <p:nvSpPr>
          <p:cNvPr id="15" name="圆角矩形 14"/>
          <p:cNvSpPr/>
          <p:nvPr/>
        </p:nvSpPr>
        <p:spPr>
          <a:xfrm>
            <a:off x="376555" y="2152650"/>
            <a:ext cx="5466080" cy="4180840"/>
          </a:xfrm>
          <a:prstGeom prst="roundRect">
            <a:avLst/>
          </a:prstGeom>
          <a:noFill/>
          <a:ln>
            <a:prstDash val="lg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4" name="图片 23" descr="图13.7movie.xlsx文件的内容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0950" y="2749550"/>
            <a:ext cx="5637530" cy="30003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2" name="右箭头 21"/>
          <p:cNvSpPr/>
          <p:nvPr/>
        </p:nvSpPr>
        <p:spPr>
          <a:xfrm>
            <a:off x="5361940" y="3974465"/>
            <a:ext cx="969010" cy="538480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139190" y="45085"/>
            <a:ext cx="64350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ym typeface="+mn-ea"/>
              </a:rPr>
              <a:t>13.5 </a:t>
            </a:r>
            <a:r>
              <a:rPr lang="zh-CN" altLang="en-US" sz="3600" dirty="0">
                <a:sym typeface="+mn-ea"/>
              </a:rPr>
              <a:t>模块8：openpyxl库的使用</a:t>
            </a:r>
            <a:endParaRPr lang="zh-CN" altLang="en-US" sz="3600" dirty="0"/>
          </a:p>
        </p:txBody>
      </p:sp>
      <p:sp>
        <p:nvSpPr>
          <p:cNvPr id="7" name="文本框 6"/>
          <p:cNvSpPr txBox="1"/>
          <p:nvPr/>
        </p:nvSpPr>
        <p:spPr>
          <a:xfrm>
            <a:off x="1139190" y="1126490"/>
            <a:ext cx="581279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ym typeface="+mn-ea"/>
              </a:rPr>
              <a:t>13.5.2 </a:t>
            </a:r>
            <a:r>
              <a:rPr lang="en-US" sz="2400" dirty="0" err="1">
                <a:sym typeface="+mn-ea"/>
              </a:rPr>
              <a:t>xlsx文件的存取-</a:t>
            </a:r>
            <a:r>
              <a:rPr lang="en-US" sz="2400" b="1" dirty="0" err="1">
                <a:sym typeface="+mn-ea"/>
              </a:rPr>
              <a:t>读取xlsx文件</a:t>
            </a:r>
            <a:endParaRPr lang="en-US" sz="2400" b="1" dirty="0"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40385" y="1761490"/>
            <a:ext cx="5292090" cy="41402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355600" fontAlgn="auto">
              <a:lnSpc>
                <a:spcPct val="150000"/>
              </a:lnSpc>
              <a:extLst>
                <a:ext uri="{35155182-B16C-46BC-9424-99874614C6A1}">
                  <wpsdc:indentchars xmlns="" xmlns:wpsdc="http://www.wps.cn/officeDocument/2017/drawingmlCustomData" val="200" checksum="3837665281"/>
                </a:ext>
              </a:extLst>
            </a:pPr>
            <a:r>
              <a:rPr 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（1）将xlsx文件中的数据导入到工作簿对象wb中。</a:t>
            </a:r>
            <a:endParaRPr lang="zh-CN" altLang="en-US" sz="14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694180" y="2630805"/>
            <a:ext cx="3582670" cy="73723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 fontAlgn="auto">
              <a:lnSpc>
                <a:spcPct val="150000"/>
              </a:lnSpc>
            </a:pPr>
            <a:r>
              <a:rPr lang="zh-CN" sz="1400" b="0">
                <a:latin typeface="微软雅黑" panose="020B0503020204020204" charset="-122"/>
                <a:ea typeface="微软雅黑" panose="020B0503020204020204" charset="-122"/>
              </a:rPr>
              <a:t>from openpyxl import </a:t>
            </a:r>
            <a:r>
              <a:rPr lang="zh-CN" sz="1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load_workbook</a:t>
            </a:r>
            <a:endParaRPr lang="zh-CN" sz="1400" b="0">
              <a:latin typeface="微软雅黑" panose="020B0503020204020204" charset="-122"/>
              <a:ea typeface="微软雅黑" panose="020B0503020204020204" charset="-122"/>
            </a:endParaRPr>
          </a:p>
          <a:p>
            <a:pPr indent="0" fontAlgn="auto">
              <a:lnSpc>
                <a:spcPct val="150000"/>
              </a:lnSpc>
            </a:pPr>
            <a:r>
              <a:rPr lang="zh-CN" sz="1400" b="0">
                <a:latin typeface="微软雅黑" panose="020B0503020204020204" charset="-122"/>
                <a:ea typeface="微软雅黑" panose="020B0503020204020204" charset="-122"/>
              </a:rPr>
              <a:t>wb = load_workbook("1.xlsx")</a:t>
            </a:r>
          </a:p>
        </p:txBody>
      </p:sp>
      <p:sp>
        <p:nvSpPr>
          <p:cNvPr id="5" name="圆角矩形 4"/>
          <p:cNvSpPr/>
          <p:nvPr/>
        </p:nvSpPr>
        <p:spPr>
          <a:xfrm>
            <a:off x="1139190" y="2367915"/>
            <a:ext cx="4693285" cy="1263650"/>
          </a:xfrm>
          <a:prstGeom prst="roundRect">
            <a:avLst/>
          </a:prstGeom>
          <a:noFill/>
          <a:ln>
            <a:prstDash val="lg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5832475" y="1761490"/>
            <a:ext cx="5292090" cy="41402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355600" fontAlgn="auto">
              <a:lnSpc>
                <a:spcPct val="150000"/>
              </a:lnSpc>
              <a:extLst>
                <a:ext uri="{35155182-B16C-46BC-9424-99874614C6A1}">
                  <wpsdc:indentchars xmlns="" xmlns:wpsdc="http://www.wps.cn/officeDocument/2017/drawingmlCustomData" val="200" checksum="3837665281"/>
                </a:ext>
              </a:extLst>
            </a:pPr>
            <a:r>
              <a:rPr 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</a:t>
            </a:r>
            <a:r>
              <a:rPr 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）获取工作簿对象wb中名称为“工作表”的工作表ws。</a:t>
            </a:r>
            <a:endParaRPr lang="zh-CN" altLang="en-US" sz="14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908925" y="2792730"/>
            <a:ext cx="1737360" cy="41402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 fontAlgn="auto">
              <a:lnSpc>
                <a:spcPct val="150000"/>
              </a:lnSpc>
            </a:pPr>
            <a:r>
              <a:rPr lang="zh-CN" sz="1400" b="0">
                <a:latin typeface="微软雅黑" panose="020B0503020204020204" charset="-122"/>
                <a:ea typeface="微软雅黑" panose="020B0503020204020204" charset="-122"/>
              </a:rPr>
              <a:t>ws = wb["工作表"]</a:t>
            </a:r>
          </a:p>
        </p:txBody>
      </p:sp>
      <p:sp>
        <p:nvSpPr>
          <p:cNvPr id="9" name="圆角矩形 8"/>
          <p:cNvSpPr/>
          <p:nvPr/>
        </p:nvSpPr>
        <p:spPr>
          <a:xfrm>
            <a:off x="6431280" y="2367915"/>
            <a:ext cx="4693285" cy="1263650"/>
          </a:xfrm>
          <a:prstGeom prst="roundRect">
            <a:avLst/>
          </a:prstGeom>
          <a:noFill/>
          <a:ln>
            <a:prstDash val="lg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540385" y="3631565"/>
            <a:ext cx="8391525" cy="41402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355600" fontAlgn="auto">
              <a:lnSpc>
                <a:spcPct val="150000"/>
              </a:lnSpc>
              <a:extLst>
                <a:ext uri="{35155182-B16C-46BC-9424-99874614C6A1}">
                  <wpsdc:indentchars xmlns="" xmlns:wpsdc="http://www.wps.cn/officeDocument/2017/drawingmlCustomData" val="200" checksum="3837665281"/>
                </a:ext>
              </a:extLst>
            </a:pPr>
            <a:r>
              <a:rPr 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</a:t>
            </a:r>
            <a:r>
              <a:rPr 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）将名称为“工作表”的工作表对象ws中的数据逐行读取，并读取出每行中的各个单元格中的值。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1883410" y="4409440"/>
            <a:ext cx="3204845" cy="13836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 fontAlgn="auto">
              <a:lnSpc>
                <a:spcPct val="150000"/>
              </a:lnSpc>
            </a:pPr>
            <a:r>
              <a:rPr lang="zh-CN" sz="1400">
                <a:latin typeface="微软雅黑" panose="020B0503020204020204" charset="-122"/>
                <a:ea typeface="微软雅黑" panose="020B0503020204020204" charset="-122"/>
              </a:rPr>
              <a:t>for row in ws.rows:</a:t>
            </a:r>
          </a:p>
          <a:p>
            <a:pPr indent="0" fontAlgn="auto">
              <a:lnSpc>
                <a:spcPct val="150000"/>
              </a:lnSpc>
            </a:pPr>
            <a:r>
              <a:rPr lang="zh-CN" sz="1400">
                <a:latin typeface="微软雅黑" panose="020B0503020204020204" charset="-122"/>
                <a:ea typeface="微软雅黑" panose="020B0503020204020204" charset="-122"/>
              </a:rPr>
              <a:t>    for cell in row:</a:t>
            </a:r>
          </a:p>
          <a:p>
            <a:pPr indent="0" fontAlgn="auto">
              <a:lnSpc>
                <a:spcPct val="150000"/>
              </a:lnSpc>
            </a:pPr>
            <a:r>
              <a:rPr lang="zh-CN" sz="1400">
                <a:latin typeface="微软雅黑" panose="020B0503020204020204" charset="-122"/>
                <a:ea typeface="微软雅黑" panose="020B0503020204020204" charset="-122"/>
              </a:rPr>
              <a:t>        print(cell.value,end=" ")</a:t>
            </a:r>
          </a:p>
          <a:p>
            <a:pPr indent="0" fontAlgn="auto">
              <a:lnSpc>
                <a:spcPct val="150000"/>
              </a:lnSpc>
            </a:pPr>
            <a:r>
              <a:rPr lang="zh-CN" sz="1400">
                <a:latin typeface="微软雅黑" panose="020B0503020204020204" charset="-122"/>
                <a:ea typeface="微软雅黑" panose="020B0503020204020204" charset="-122"/>
              </a:rPr>
              <a:t>    print()</a:t>
            </a:r>
            <a:endParaRPr lang="zh-CN" sz="1400" b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圆角矩形 15"/>
          <p:cNvSpPr/>
          <p:nvPr/>
        </p:nvSpPr>
        <p:spPr>
          <a:xfrm>
            <a:off x="1138555" y="4166870"/>
            <a:ext cx="4693285" cy="1855470"/>
          </a:xfrm>
          <a:prstGeom prst="roundRect">
            <a:avLst/>
          </a:prstGeom>
          <a:noFill/>
          <a:ln>
            <a:prstDash val="lg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8253730" y="4571365"/>
            <a:ext cx="1049020" cy="106045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 fontAlgn="auto">
              <a:lnSpc>
                <a:spcPct val="150000"/>
              </a:lnSpc>
            </a:pPr>
            <a:r>
              <a:rPr lang="zh-CN" sz="1400">
                <a:latin typeface="微软雅黑" panose="020B0503020204020204" charset="-122"/>
                <a:ea typeface="微软雅黑" panose="020B0503020204020204" charset="-122"/>
              </a:rPr>
              <a:t>姓名 年龄 </a:t>
            </a:r>
          </a:p>
          <a:p>
            <a:pPr indent="0" fontAlgn="auto">
              <a:lnSpc>
                <a:spcPct val="150000"/>
              </a:lnSpc>
            </a:pPr>
            <a:r>
              <a:rPr lang="zh-CN" sz="1400">
                <a:latin typeface="微软雅黑" panose="020B0503020204020204" charset="-122"/>
                <a:ea typeface="微软雅黑" panose="020B0503020204020204" charset="-122"/>
              </a:rPr>
              <a:t>小千 19 </a:t>
            </a:r>
          </a:p>
          <a:p>
            <a:pPr indent="0" fontAlgn="auto">
              <a:lnSpc>
                <a:spcPct val="150000"/>
              </a:lnSpc>
            </a:pPr>
            <a:r>
              <a:rPr lang="zh-CN" sz="1400">
                <a:latin typeface="微软雅黑" panose="020B0503020204020204" charset="-122"/>
                <a:ea typeface="微软雅黑" panose="020B0503020204020204" charset="-122"/>
              </a:rPr>
              <a:t>小锋 18</a:t>
            </a:r>
            <a:endParaRPr lang="zh-CN" sz="1400" b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6430645" y="4166870"/>
            <a:ext cx="4693285" cy="1855470"/>
          </a:xfrm>
          <a:prstGeom prst="roundRect">
            <a:avLst/>
          </a:prstGeom>
          <a:noFill/>
          <a:ln>
            <a:prstDash val="lg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右箭头 22"/>
          <p:cNvSpPr/>
          <p:nvPr/>
        </p:nvSpPr>
        <p:spPr>
          <a:xfrm>
            <a:off x="5563870" y="4865370"/>
            <a:ext cx="1064260" cy="458470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139190" y="45085"/>
            <a:ext cx="66027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ym typeface="+mn-ea"/>
              </a:rPr>
              <a:t>13.5 </a:t>
            </a:r>
            <a:r>
              <a:rPr lang="zh-CN" altLang="en-US" sz="3600" dirty="0">
                <a:sym typeface="+mn-ea"/>
              </a:rPr>
              <a:t>模块8：openpyxl库的使用</a:t>
            </a:r>
            <a:endParaRPr lang="zh-CN" altLang="en-US" sz="3600" dirty="0"/>
          </a:p>
        </p:txBody>
      </p:sp>
      <p:sp>
        <p:nvSpPr>
          <p:cNvPr id="7" name="文本框 6"/>
          <p:cNvSpPr txBox="1"/>
          <p:nvPr/>
        </p:nvSpPr>
        <p:spPr>
          <a:xfrm>
            <a:off x="1139190" y="1126490"/>
            <a:ext cx="581279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ym typeface="+mn-ea"/>
              </a:rPr>
              <a:t>13.5.3 </a:t>
            </a:r>
            <a:r>
              <a:rPr lang="en-US" sz="2400" dirty="0" err="1">
                <a:sym typeface="+mn-ea"/>
              </a:rPr>
              <a:t>xlsx文件的可视化-</a:t>
            </a:r>
            <a:r>
              <a:rPr lang="en-US" sz="2400" b="1" dirty="0" err="1">
                <a:sym typeface="+mn-ea"/>
              </a:rPr>
              <a:t>条形图</a:t>
            </a:r>
            <a:endParaRPr lang="en-US" sz="2400" b="1" dirty="0">
              <a:sym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74370" y="1681480"/>
            <a:ext cx="5496560" cy="4615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fontAlgn="auto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from openpyxl import load_workbook</a:t>
            </a:r>
          </a:p>
          <a:p>
            <a:pPr marL="342900" indent="-342900" fontAlgn="auto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from openpyxl.chart import </a:t>
            </a:r>
            <a:r>
              <a:rPr lang="zh-CN" altLang="en-US" sz="1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BarChart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, Reference</a:t>
            </a:r>
          </a:p>
          <a:p>
            <a:pPr marL="342900" indent="-342900" fontAlgn="auto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wb = load_workbook("movie.xlsx")</a:t>
            </a:r>
          </a:p>
          <a:p>
            <a:pPr marL="342900" indent="-342900" fontAlgn="auto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ws = wb["地区统计"]</a:t>
            </a:r>
          </a:p>
          <a:p>
            <a:pPr marL="342900" indent="-342900" fontAlgn="auto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data = Reference(ws, min_col=2, min_row=2, max_row=6)</a:t>
            </a:r>
          </a:p>
          <a:p>
            <a:pPr marL="342900" indent="-342900" fontAlgn="auto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cats = Reference(ws, min_col=1, min_row=2, max_row=6)</a:t>
            </a:r>
          </a:p>
          <a:p>
            <a:pPr marL="342900" indent="-342900" fontAlgn="auto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chart = BarChart()</a:t>
            </a:r>
          </a:p>
          <a:p>
            <a:pPr marL="342900" indent="-342900" fontAlgn="auto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chart.y_axis.title = "个数"</a:t>
            </a:r>
          </a:p>
          <a:p>
            <a:pPr marL="342900" indent="-342900" fontAlgn="auto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chart.x_axis.title = "地区"</a:t>
            </a:r>
          </a:p>
          <a:p>
            <a:pPr marL="342900" indent="-342900" fontAlgn="auto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chart.add_data(data)</a:t>
            </a:r>
          </a:p>
          <a:p>
            <a:pPr marL="342900" indent="-342900" fontAlgn="auto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chart.set_categories(cats)</a:t>
            </a:r>
          </a:p>
          <a:p>
            <a:pPr marL="342900" indent="-342900" fontAlgn="auto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chart.legend = None</a:t>
            </a:r>
          </a:p>
          <a:p>
            <a:pPr marL="342900" indent="-342900" fontAlgn="auto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ws.add_chart(chart,"D2")</a:t>
            </a:r>
          </a:p>
          <a:p>
            <a:pPr marL="342900" indent="-342900" fontAlgn="auto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wb.save("bar.xlsx")</a:t>
            </a:r>
          </a:p>
        </p:txBody>
      </p:sp>
      <p:sp>
        <p:nvSpPr>
          <p:cNvPr id="14" name="圆角矩形 13"/>
          <p:cNvSpPr/>
          <p:nvPr/>
        </p:nvSpPr>
        <p:spPr>
          <a:xfrm>
            <a:off x="357505" y="1680845"/>
            <a:ext cx="5812790" cy="4616450"/>
          </a:xfrm>
          <a:prstGeom prst="roundRect">
            <a:avLst/>
          </a:prstGeom>
          <a:noFill/>
          <a:ln>
            <a:prstDash val="lg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 descr="图13.9“地区统计”工作表的条形图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0820" y="2823845"/>
            <a:ext cx="5392420" cy="233299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" name="右箭头 16"/>
          <p:cNvSpPr/>
          <p:nvPr/>
        </p:nvSpPr>
        <p:spPr>
          <a:xfrm>
            <a:off x="5833110" y="3780155"/>
            <a:ext cx="727710" cy="417195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139190" y="45085"/>
            <a:ext cx="64350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ym typeface="+mn-ea"/>
              </a:rPr>
              <a:t>13.5 </a:t>
            </a:r>
            <a:r>
              <a:rPr lang="zh-CN" altLang="en-US" sz="3600" dirty="0">
                <a:sym typeface="+mn-ea"/>
              </a:rPr>
              <a:t>模块8：openpyxl库的使用</a:t>
            </a:r>
            <a:endParaRPr lang="zh-CN" altLang="en-US" sz="3600" dirty="0"/>
          </a:p>
        </p:txBody>
      </p:sp>
      <p:sp>
        <p:nvSpPr>
          <p:cNvPr id="7" name="文本框 6"/>
          <p:cNvSpPr txBox="1"/>
          <p:nvPr/>
        </p:nvSpPr>
        <p:spPr>
          <a:xfrm>
            <a:off x="1139190" y="1126490"/>
            <a:ext cx="581279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ym typeface="+mn-ea"/>
              </a:rPr>
              <a:t>13.5.3 </a:t>
            </a:r>
            <a:r>
              <a:rPr lang="en-US" sz="2400" dirty="0" err="1">
                <a:sym typeface="+mn-ea"/>
              </a:rPr>
              <a:t>xlsx文件的可视化-</a:t>
            </a:r>
            <a:r>
              <a:rPr lang="en-US" sz="2400" b="1" dirty="0" err="1">
                <a:sym typeface="+mn-ea"/>
              </a:rPr>
              <a:t>折线图</a:t>
            </a:r>
            <a:endParaRPr lang="en-US" sz="2400" b="1" dirty="0">
              <a:sym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74370" y="1681480"/>
            <a:ext cx="5496560" cy="46691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fontAlgn="auto">
              <a:lnSpc>
                <a:spcPct val="125000"/>
              </a:lnSpc>
              <a:buFont typeface="+mj-lt"/>
              <a:buAutoNum type="arabicPeriod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from openpyxl import load_workbook</a:t>
            </a:r>
          </a:p>
          <a:p>
            <a:pPr marL="342900" indent="-342900" fontAlgn="auto">
              <a:lnSpc>
                <a:spcPct val="125000"/>
              </a:lnSpc>
              <a:buFont typeface="+mj-lt"/>
              <a:buAutoNum type="arabicPeriod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from openpyxl.chart import </a:t>
            </a:r>
            <a:r>
              <a:rPr lang="zh-CN" altLang="en-US" sz="1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LineChart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, Reference</a:t>
            </a:r>
          </a:p>
          <a:p>
            <a:pPr marL="342900" indent="-342900" fontAlgn="auto">
              <a:lnSpc>
                <a:spcPct val="125000"/>
              </a:lnSpc>
              <a:buFont typeface="+mj-lt"/>
              <a:buAutoNum type="arabicPeriod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wb = load_workbook("movie.xlsx")</a:t>
            </a:r>
          </a:p>
          <a:p>
            <a:pPr marL="342900" indent="-342900" fontAlgn="auto">
              <a:lnSpc>
                <a:spcPct val="125000"/>
              </a:lnSpc>
              <a:buFont typeface="+mj-lt"/>
              <a:buAutoNum type="arabicPeriod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ws = wb["年份统计"]</a:t>
            </a:r>
          </a:p>
          <a:p>
            <a:pPr marL="342900" indent="-342900" fontAlgn="auto">
              <a:lnSpc>
                <a:spcPct val="125000"/>
              </a:lnSpc>
              <a:buFont typeface="+mj-lt"/>
              <a:buAutoNum type="arabicPeriod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data = Reference(ws, min_col=2, min_row=2, max_row=19)</a:t>
            </a:r>
          </a:p>
          <a:p>
            <a:pPr marL="342900" indent="-342900" fontAlgn="auto">
              <a:lnSpc>
                <a:spcPct val="125000"/>
              </a:lnSpc>
              <a:buFont typeface="+mj-lt"/>
              <a:buAutoNum type="arabicPeriod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cats = Reference(ws, min_col=1, min_row=2, max_row=19)</a:t>
            </a:r>
          </a:p>
          <a:p>
            <a:pPr marL="342900" indent="-342900" fontAlgn="auto">
              <a:lnSpc>
                <a:spcPct val="125000"/>
              </a:lnSpc>
              <a:buFont typeface="+mj-lt"/>
              <a:buAutoNum type="arabicPeriod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chart = LineChart()</a:t>
            </a:r>
          </a:p>
          <a:p>
            <a:pPr marL="342900" indent="-342900" fontAlgn="auto">
              <a:lnSpc>
                <a:spcPct val="125000"/>
              </a:lnSpc>
              <a:buFont typeface="+mj-lt"/>
              <a:buAutoNum type="arabicPeriod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chart.title = "年份统计"</a:t>
            </a:r>
          </a:p>
          <a:p>
            <a:pPr marL="342900" indent="-342900" fontAlgn="auto">
              <a:lnSpc>
                <a:spcPct val="125000"/>
              </a:lnSpc>
              <a:buFont typeface="+mj-lt"/>
              <a:buAutoNum type="arabicPeriod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chart.y_axis.title = "个数"</a:t>
            </a:r>
          </a:p>
          <a:p>
            <a:pPr marL="342900" indent="-342900" fontAlgn="auto">
              <a:lnSpc>
                <a:spcPct val="125000"/>
              </a:lnSpc>
              <a:buFont typeface="+mj-lt"/>
              <a:buAutoNum type="arabicPeriod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chart.x_axis.title = "年份"</a:t>
            </a:r>
          </a:p>
          <a:p>
            <a:pPr marL="342900" indent="-342900" fontAlgn="auto">
              <a:lnSpc>
                <a:spcPct val="125000"/>
              </a:lnSpc>
              <a:buFont typeface="+mj-lt"/>
              <a:buAutoNum type="arabicPeriod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chart.add_data(data)</a:t>
            </a:r>
          </a:p>
          <a:p>
            <a:pPr marL="342900" indent="-342900" fontAlgn="auto">
              <a:lnSpc>
                <a:spcPct val="125000"/>
              </a:lnSpc>
              <a:buFont typeface="+mj-lt"/>
              <a:buAutoNum type="arabicPeriod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chart.set_categories(cats)</a:t>
            </a:r>
          </a:p>
          <a:p>
            <a:pPr marL="342900" indent="-342900" fontAlgn="auto">
              <a:lnSpc>
                <a:spcPct val="125000"/>
              </a:lnSpc>
              <a:buFont typeface="+mj-lt"/>
              <a:buAutoNum type="arabicPeriod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chart.legend = None</a:t>
            </a:r>
          </a:p>
          <a:p>
            <a:pPr marL="342900" indent="-342900" fontAlgn="auto">
              <a:lnSpc>
                <a:spcPct val="125000"/>
              </a:lnSpc>
              <a:buFont typeface="+mj-lt"/>
              <a:buAutoNum type="arabicPeriod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line_style = chart.series[0]</a:t>
            </a:r>
          </a:p>
          <a:p>
            <a:pPr marL="342900" indent="-342900" fontAlgn="auto">
              <a:lnSpc>
                <a:spcPct val="125000"/>
              </a:lnSpc>
              <a:buFont typeface="+mj-lt"/>
              <a:buAutoNum type="arabicPeriod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line_style.smooth = True</a:t>
            </a:r>
          </a:p>
          <a:p>
            <a:pPr marL="342900" indent="-342900" fontAlgn="auto">
              <a:lnSpc>
                <a:spcPct val="125000"/>
              </a:lnSpc>
              <a:buFont typeface="+mj-lt"/>
              <a:buAutoNum type="arabicPeriod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ws.add_chart(chart, "D2")</a:t>
            </a:r>
          </a:p>
          <a:p>
            <a:pPr marL="342900" indent="-342900" fontAlgn="auto">
              <a:lnSpc>
                <a:spcPct val="125000"/>
              </a:lnSpc>
              <a:buFont typeface="+mj-lt"/>
              <a:buAutoNum type="arabicPeriod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wb.save("line.xlsx")</a:t>
            </a:r>
          </a:p>
        </p:txBody>
      </p:sp>
      <p:sp>
        <p:nvSpPr>
          <p:cNvPr id="14" name="圆角矩形 13"/>
          <p:cNvSpPr/>
          <p:nvPr/>
        </p:nvSpPr>
        <p:spPr>
          <a:xfrm>
            <a:off x="357505" y="1680845"/>
            <a:ext cx="5812790" cy="4616450"/>
          </a:xfrm>
          <a:prstGeom prst="roundRect">
            <a:avLst/>
          </a:prstGeom>
          <a:noFill/>
          <a:ln>
            <a:prstDash val="lg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右箭头 2"/>
          <p:cNvSpPr/>
          <p:nvPr/>
        </p:nvSpPr>
        <p:spPr>
          <a:xfrm>
            <a:off x="5833110" y="3780155"/>
            <a:ext cx="727710" cy="417195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 descr="图13.10“年份统计”工作表的折线图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0820" y="2738755"/>
            <a:ext cx="5372100" cy="260667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139190" y="45085"/>
            <a:ext cx="56007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ym typeface="+mn-ea"/>
              </a:rPr>
              <a:t>13.1 </a:t>
            </a:r>
            <a:r>
              <a:rPr lang="zh-CN" altLang="en-US" sz="3600" dirty="0">
                <a:sym typeface="+mn-ea"/>
              </a:rPr>
              <a:t>网络爬虫概述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139190" y="1126490"/>
            <a:ext cx="472186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ym typeface="+mn-ea"/>
              </a:rPr>
              <a:t>13.1.1 </a:t>
            </a:r>
            <a:r>
              <a:rPr sz="2400" dirty="0" err="1">
                <a:sym typeface="+mn-ea"/>
              </a:rPr>
              <a:t>网络爬虫的概念</a:t>
            </a:r>
            <a:endParaRPr sz="2400" dirty="0">
              <a:sym typeface="+mn-ea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1481455" y="1998345"/>
            <a:ext cx="9229090" cy="286131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508000" fontAlgn="auto">
              <a:lnSpc>
                <a:spcPct val="150000"/>
              </a:lnSpc>
              <a:extLst>
                <a:ext uri="{35155182-B16C-46BC-9424-99874614C6A1}">
                  <wpsdc:indentchars xmlns="" xmlns:wpsdc="http://www.wps.cn/officeDocument/2017/drawingmlCustomData" val="200" checksum="282533468"/>
                </a:ext>
              </a:extLst>
            </a:pPr>
            <a:r>
              <a:rPr lang="zh-CN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网络爬虫时需要考虑</a:t>
            </a:r>
            <a:r>
              <a:rPr lang="zh-CN" sz="20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爬虫合法性</a:t>
            </a:r>
            <a:r>
              <a:rPr lang="zh-CN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  <a:r>
              <a:rPr lang="zh-CN" sz="20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Robots协议的全称是“网络爬虫排除标准”（Robots Exclusion Protocol），也称为爬虫协议</a:t>
            </a:r>
            <a:r>
              <a:rPr lang="zh-CN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，是国际互联网中的一种通用道德规范。网站管理者可以通过robot.txt文件列出不允许爬虫爬取的链接，以表达是否希望爬虫获取网络数据的意愿。Robots协议并非强制的命令，而</a:t>
            </a:r>
            <a:r>
              <a:rPr lang="zh-CN" sz="20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是约定俗成的标准，大多数的搜索引擎都会遵守此协议</a:t>
            </a:r>
            <a:r>
              <a:rPr lang="zh-CN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，建议个人也能够按照此协议的要求合理地使用网络爬虫技术。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139190" y="45085"/>
            <a:ext cx="64198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ym typeface="+mn-ea"/>
              </a:rPr>
              <a:t>13.5 </a:t>
            </a:r>
            <a:r>
              <a:rPr lang="zh-CN" altLang="en-US" sz="3600" dirty="0">
                <a:sym typeface="+mn-ea"/>
              </a:rPr>
              <a:t>模块8：openpyxl库的使用</a:t>
            </a:r>
            <a:endParaRPr lang="zh-CN" altLang="en-US" sz="3600" dirty="0"/>
          </a:p>
        </p:txBody>
      </p:sp>
      <p:sp>
        <p:nvSpPr>
          <p:cNvPr id="7" name="文本框 6"/>
          <p:cNvSpPr txBox="1"/>
          <p:nvPr/>
        </p:nvSpPr>
        <p:spPr>
          <a:xfrm>
            <a:off x="1139190" y="1126490"/>
            <a:ext cx="581279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ym typeface="+mn-ea"/>
              </a:rPr>
              <a:t>13.5.3 </a:t>
            </a:r>
            <a:r>
              <a:rPr lang="en-US" sz="2400" dirty="0" err="1">
                <a:sym typeface="+mn-ea"/>
              </a:rPr>
              <a:t>xlsx文件的可视化-</a:t>
            </a:r>
            <a:r>
              <a:rPr lang="en-US" sz="2400" b="1" dirty="0" err="1">
                <a:sym typeface="+mn-ea"/>
              </a:rPr>
              <a:t>饼状图</a:t>
            </a:r>
            <a:endParaRPr lang="en-US" sz="2400" b="1" dirty="0">
              <a:sym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15620" y="1842135"/>
            <a:ext cx="5496560" cy="4292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fontAlgn="auto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from openpyxl import load_workbook</a:t>
            </a:r>
          </a:p>
          <a:p>
            <a:pPr marL="342900" indent="-342900" fontAlgn="auto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from openpyxl.chart import </a:t>
            </a:r>
            <a:r>
              <a:rPr lang="zh-CN" altLang="en-US" sz="1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PieChart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, Reference</a:t>
            </a:r>
          </a:p>
          <a:p>
            <a:pPr marL="342900" indent="-342900" fontAlgn="auto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wb = load_workbook("movie.xlsx")</a:t>
            </a:r>
          </a:p>
          <a:p>
            <a:pPr marL="342900" indent="-342900" fontAlgn="auto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ws = wb["类型统计"]</a:t>
            </a:r>
          </a:p>
          <a:p>
            <a:pPr marL="342900" indent="-342900" fontAlgn="auto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labels = Reference(ws, min_col=1, min_row=2, max_row=21)</a:t>
            </a:r>
          </a:p>
          <a:p>
            <a:pPr marL="342900" indent="-342900" fontAlgn="auto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data = Reference(ws, min_col=2, min_row=2, max_row=21)</a:t>
            </a:r>
          </a:p>
          <a:p>
            <a:pPr marL="342900" indent="-342900" fontAlgn="auto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pie = PieChart()</a:t>
            </a:r>
          </a:p>
          <a:p>
            <a:pPr marL="342900" indent="-342900" fontAlgn="auto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pie.title = "类型统计"</a:t>
            </a:r>
          </a:p>
          <a:p>
            <a:pPr marL="342900" indent="-342900" fontAlgn="auto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pie.add_data(data)</a:t>
            </a:r>
          </a:p>
          <a:p>
            <a:pPr marL="342900" indent="-342900" fontAlgn="auto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pie.set_categories(labels)</a:t>
            </a:r>
          </a:p>
          <a:p>
            <a:pPr marL="342900" indent="-342900" fontAlgn="auto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ws.add_chart(pie, "D2")</a:t>
            </a:r>
          </a:p>
          <a:p>
            <a:pPr marL="342900" indent="-342900" fontAlgn="auto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wb.save("pie.xlsx")</a:t>
            </a:r>
          </a:p>
        </p:txBody>
      </p:sp>
      <p:sp>
        <p:nvSpPr>
          <p:cNvPr id="14" name="圆角矩形 13"/>
          <p:cNvSpPr/>
          <p:nvPr/>
        </p:nvSpPr>
        <p:spPr>
          <a:xfrm>
            <a:off x="357505" y="1680845"/>
            <a:ext cx="5812790" cy="4616450"/>
          </a:xfrm>
          <a:prstGeom prst="roundRect">
            <a:avLst/>
          </a:prstGeom>
          <a:noFill/>
          <a:ln>
            <a:prstDash val="lg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右箭头 16"/>
          <p:cNvSpPr/>
          <p:nvPr/>
        </p:nvSpPr>
        <p:spPr>
          <a:xfrm>
            <a:off x="5833110" y="3780155"/>
            <a:ext cx="727710" cy="417195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 descr="图13.11“类型统计”工作表的饼图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0820" y="2785745"/>
            <a:ext cx="5355590" cy="240728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412684" y="2786778"/>
            <a:ext cx="632211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/>
              <a:t>13.6</a:t>
            </a:r>
          </a:p>
          <a:p>
            <a:pPr algn="ctr"/>
            <a:r>
              <a:rPr lang="en-US" altLang="zh-CN" sz="2800" b="1" dirty="0"/>
              <a:t>实战21：Python职位分析及可视化</a:t>
            </a:r>
            <a:endParaRPr lang="zh-CN" altLang="en-US" sz="2800" b="1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2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139190" y="45085"/>
            <a:ext cx="8096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ym typeface="+mn-ea"/>
              </a:rPr>
              <a:t>13.6 </a:t>
            </a:r>
            <a:r>
              <a:rPr lang="zh-CN" altLang="en-US" sz="3600" dirty="0">
                <a:sym typeface="+mn-ea"/>
              </a:rPr>
              <a:t>实战21：Python职位分析及可视化</a:t>
            </a:r>
            <a:endParaRPr lang="zh-CN" altLang="en-US" sz="3600" dirty="0"/>
          </a:p>
        </p:txBody>
      </p:sp>
      <p:sp>
        <p:nvSpPr>
          <p:cNvPr id="4" name="文本框 3"/>
          <p:cNvSpPr txBox="1"/>
          <p:nvPr/>
        </p:nvSpPr>
        <p:spPr>
          <a:xfrm>
            <a:off x="791845" y="2218690"/>
            <a:ext cx="10608310" cy="92202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457200" fontAlgn="auto">
              <a:lnSpc>
                <a:spcPct val="150000"/>
              </a:lnSpc>
              <a:extLst>
                <a:ext uri="{35155182-B16C-46BC-9424-99874614C6A1}">
                  <wpsdc:indentchars xmlns="" xmlns:wpsdc="http://www.wps.cn/officeDocument/2017/drawingmlCustomData" val="200" checksum="59296752"/>
                </a:ext>
              </a:extLst>
            </a:pPr>
            <a:r>
              <a:rPr lang="zh-CN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招聘网站</a:t>
            </a:r>
            <a:r>
              <a:rPr lang="en-US" altLang="zh-CN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url</a:t>
            </a:r>
            <a:r>
              <a:rPr lang="zh-CN" altLang="en-US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</a:t>
            </a:r>
            <a:endParaRPr lang="zh-CN" altLang="en-US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457200" fontAlgn="auto">
              <a:lnSpc>
                <a:spcPct val="150000"/>
              </a:lnSpc>
              <a:extLst>
                <a:ext uri="{35155182-B16C-46BC-9424-99874614C6A1}">
                  <wpsdc:indentchars xmlns="" xmlns:wpsdc="http://www.wps.cn/officeDocument/2017/drawingmlCustomData" val="200" checksum="59296752"/>
                </a:ext>
              </a:extLst>
            </a:pPr>
            <a:r>
              <a:rPr lang="zh-CN" altLang="en-US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https://www.lagou.com/wn/jobs?px=new&amp;gx=全职&amp;pn=1&amp;fromSearch=true&amp;kd=Python</a:t>
            </a:r>
          </a:p>
        </p:txBody>
      </p:sp>
      <p:sp>
        <p:nvSpPr>
          <p:cNvPr id="5" name="矩形 4"/>
          <p:cNvSpPr/>
          <p:nvPr/>
        </p:nvSpPr>
        <p:spPr>
          <a:xfrm>
            <a:off x="7112635" y="2747645"/>
            <a:ext cx="646430" cy="404495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9947910" y="2736215"/>
            <a:ext cx="1331595" cy="415925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6590665" y="3677285"/>
            <a:ext cx="206121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pn的值表示页数，pn=1表示第1页</a:t>
            </a:r>
          </a:p>
        </p:txBody>
      </p:sp>
      <p:sp>
        <p:nvSpPr>
          <p:cNvPr id="9" name="下箭头 8"/>
          <p:cNvSpPr/>
          <p:nvPr/>
        </p:nvSpPr>
        <p:spPr>
          <a:xfrm>
            <a:off x="7240905" y="3152140"/>
            <a:ext cx="390525" cy="525145"/>
          </a:xfrm>
          <a:prstGeom prst="downArrow">
            <a:avLst/>
          </a:prstGeom>
          <a:solidFill>
            <a:schemeClr val="accent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下箭头 9"/>
          <p:cNvSpPr/>
          <p:nvPr/>
        </p:nvSpPr>
        <p:spPr>
          <a:xfrm>
            <a:off x="10418445" y="3152140"/>
            <a:ext cx="390525" cy="525145"/>
          </a:xfrm>
          <a:prstGeom prst="downArrow">
            <a:avLst/>
          </a:prstGeom>
          <a:solidFill>
            <a:schemeClr val="accent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9681845" y="3677285"/>
            <a:ext cx="206121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kd表示搜索的关键词，kd=Python表示在招聘网站中搜索Python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139190" y="45085"/>
            <a:ext cx="80810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ym typeface="+mn-ea"/>
              </a:rPr>
              <a:t>13.6 </a:t>
            </a:r>
            <a:r>
              <a:rPr lang="zh-CN" altLang="en-US" sz="3600" dirty="0">
                <a:sym typeface="+mn-ea"/>
              </a:rPr>
              <a:t>实战21：Python职位分析及可视化</a:t>
            </a:r>
            <a:endParaRPr lang="zh-CN" altLang="en-US" sz="3600" dirty="0"/>
          </a:p>
        </p:txBody>
      </p:sp>
      <p:pic>
        <p:nvPicPr>
          <p:cNvPr id="3" name="图片 2" descr="图13.12“类型统计”工作表的饼图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7335" y="1141095"/>
            <a:ext cx="6576695" cy="322389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图片 6" descr="图13.13爬取信息在页面中的位置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800" y="4681220"/>
            <a:ext cx="10058400" cy="137541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下箭头 10"/>
          <p:cNvSpPr/>
          <p:nvPr/>
        </p:nvSpPr>
        <p:spPr>
          <a:xfrm>
            <a:off x="5880100" y="4271010"/>
            <a:ext cx="431165" cy="591820"/>
          </a:xfrm>
          <a:prstGeom prst="down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139190" y="45085"/>
            <a:ext cx="80594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ym typeface="+mn-ea"/>
              </a:rPr>
              <a:t>13.6 </a:t>
            </a:r>
            <a:r>
              <a:rPr lang="zh-CN" altLang="en-US" sz="3600" dirty="0">
                <a:sym typeface="+mn-ea"/>
              </a:rPr>
              <a:t>实战21：Python职位分析及可视化</a:t>
            </a:r>
            <a:endParaRPr lang="zh-CN" altLang="en-US" sz="3600" dirty="0"/>
          </a:p>
        </p:txBody>
      </p:sp>
      <p:sp>
        <p:nvSpPr>
          <p:cNvPr id="4" name="文本框 3"/>
          <p:cNvSpPr txBox="1"/>
          <p:nvPr/>
        </p:nvSpPr>
        <p:spPr>
          <a:xfrm>
            <a:off x="1139190" y="1126490"/>
            <a:ext cx="57721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sz="2400" dirty="0">
                <a:sym typeface="+mn-ea"/>
              </a:rPr>
              <a:t>解析</a:t>
            </a:r>
            <a:r>
              <a:rPr sz="2400" dirty="0">
                <a:sym typeface="+mn-ea"/>
              </a:rPr>
              <a:t>网页</a:t>
            </a:r>
            <a:endParaRPr lang="en-US" sz="2400" b="1" dirty="0"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891155" y="1126490"/>
            <a:ext cx="32740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主要信息对应的HTML代码</a:t>
            </a:r>
          </a:p>
        </p:txBody>
      </p:sp>
      <p:pic>
        <p:nvPicPr>
          <p:cNvPr id="6" name="图片 5" descr="图13.14主要信息对应的HTML代码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6290" y="1586865"/>
            <a:ext cx="8059420" cy="463359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139190" y="45085"/>
            <a:ext cx="80505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ym typeface="+mn-ea"/>
              </a:rPr>
              <a:t>13.6 </a:t>
            </a:r>
            <a:r>
              <a:rPr lang="zh-CN" altLang="en-US" sz="3600" dirty="0">
                <a:sym typeface="+mn-ea"/>
              </a:rPr>
              <a:t>实战21：Python职位分析及可视化</a:t>
            </a:r>
            <a:endParaRPr lang="zh-CN" altLang="en-US" sz="3600" dirty="0"/>
          </a:p>
        </p:txBody>
      </p:sp>
      <p:sp>
        <p:nvSpPr>
          <p:cNvPr id="4" name="文本框 3"/>
          <p:cNvSpPr txBox="1"/>
          <p:nvPr/>
        </p:nvSpPr>
        <p:spPr>
          <a:xfrm>
            <a:off x="1139190" y="1126490"/>
            <a:ext cx="57721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sz="2400" dirty="0">
                <a:sym typeface="+mn-ea"/>
              </a:rPr>
              <a:t>解析</a:t>
            </a:r>
            <a:r>
              <a:rPr sz="2400" dirty="0">
                <a:sym typeface="+mn-ea"/>
              </a:rPr>
              <a:t>网页</a:t>
            </a:r>
            <a:endParaRPr lang="en-US" sz="2400" b="1" dirty="0"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217930" y="1924050"/>
            <a:ext cx="9756775" cy="50673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457200" fontAlgn="auto">
              <a:lnSpc>
                <a:spcPct val="150000"/>
              </a:lnSpc>
              <a:extLst>
                <a:ext uri="{35155182-B16C-46BC-9424-99874614C6A1}">
                  <wpsdc:indentchars xmlns="" xmlns:wpsdc="http://www.wps.cn/officeDocument/2017/drawingmlCustomData" val="200" checksum="59296752"/>
                </a:ext>
              </a:extLst>
            </a:pP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获取页面中所有属性class值为item__10RTO的div标签，存入列表中</a:t>
            </a:r>
            <a:endParaRPr lang="zh-CN" altLang="en-US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964180" y="3284220"/>
            <a:ext cx="6494780" cy="92202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 fontAlgn="auto">
              <a:lnSpc>
                <a:spcPct val="150000"/>
              </a:lnSpc>
            </a:pPr>
            <a:r>
              <a:rPr lang="zh-CN" b="0">
                <a:latin typeface="微软雅黑" panose="020B0503020204020204" charset="-122"/>
                <a:ea typeface="微软雅黑" panose="020B0503020204020204" charset="-122"/>
              </a:rPr>
              <a:t>soup = BeautifulSoup(html,"html.parser")</a:t>
            </a:r>
          </a:p>
          <a:p>
            <a:pPr indent="0" fontAlgn="auto">
              <a:lnSpc>
                <a:spcPct val="150000"/>
              </a:lnSpc>
            </a:pPr>
            <a:r>
              <a:rPr lang="zh-CN" b="0">
                <a:latin typeface="微软雅黑" panose="020B0503020204020204" charset="-122"/>
                <a:ea typeface="微软雅黑" panose="020B0503020204020204" charset="-122"/>
              </a:rPr>
              <a:t>job_list = soup.find_all(attrs = {"class":"item__10RTO"})</a:t>
            </a:r>
          </a:p>
        </p:txBody>
      </p:sp>
      <p:sp>
        <p:nvSpPr>
          <p:cNvPr id="10" name="圆角矩形 9"/>
          <p:cNvSpPr/>
          <p:nvPr/>
        </p:nvSpPr>
        <p:spPr>
          <a:xfrm>
            <a:off x="2153920" y="2905125"/>
            <a:ext cx="7884160" cy="1680210"/>
          </a:xfrm>
          <a:prstGeom prst="roundRect">
            <a:avLst/>
          </a:prstGeom>
          <a:noFill/>
          <a:ln>
            <a:prstDash val="lg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139190" y="45085"/>
            <a:ext cx="81114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ym typeface="+mn-ea"/>
              </a:rPr>
              <a:t>13.6 </a:t>
            </a:r>
            <a:r>
              <a:rPr lang="zh-CN" altLang="en-US" sz="3600" dirty="0">
                <a:sym typeface="+mn-ea"/>
              </a:rPr>
              <a:t>实战21：Python职位分析及可视化</a:t>
            </a:r>
            <a:endParaRPr lang="zh-CN" altLang="en-US" sz="3600" dirty="0"/>
          </a:p>
        </p:txBody>
      </p:sp>
      <p:sp>
        <p:nvSpPr>
          <p:cNvPr id="4" name="文本框 3"/>
          <p:cNvSpPr txBox="1"/>
          <p:nvPr/>
        </p:nvSpPr>
        <p:spPr>
          <a:xfrm>
            <a:off x="1139190" y="1126490"/>
            <a:ext cx="57721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sz="2400" dirty="0">
                <a:sym typeface="+mn-ea"/>
              </a:rPr>
              <a:t>解析</a:t>
            </a:r>
            <a:r>
              <a:rPr sz="2400" dirty="0">
                <a:sym typeface="+mn-ea"/>
              </a:rPr>
              <a:t>网页</a:t>
            </a:r>
            <a:endParaRPr lang="en-US" sz="2400" b="1" dirty="0"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573020" y="1118870"/>
            <a:ext cx="9540875" cy="4603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 fontAlgn="auto">
              <a:lnSpc>
                <a:spcPct val="150000"/>
              </a:lnSpc>
            </a:pP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从每个属性class值为item__10RTO的div标签中，也就是</a:t>
            </a:r>
            <a:r>
              <a:rPr lang="zh-CN" altLang="en-US" sz="16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job_list中的每一个元素job中，提取有用的信息</a:t>
            </a: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  <a:endParaRPr lang="zh-CN" altLang="en-US" sz="16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252220" y="1579245"/>
            <a:ext cx="975995" cy="41402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 fontAlgn="auto">
              <a:lnSpc>
                <a:spcPct val="150000"/>
              </a:lnSpc>
            </a:pPr>
            <a:r>
              <a:rPr lang="zh-CN" sz="1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职位名称</a:t>
            </a:r>
            <a:endParaRPr lang="zh-CN" altLang="zh-CN" sz="14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715770" y="2066925"/>
            <a:ext cx="3267075" cy="41402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 fontAlgn="auto">
              <a:lnSpc>
                <a:spcPct val="150000"/>
              </a:lnSpc>
            </a:pPr>
            <a:r>
              <a:rPr lang="zh-CN" sz="1400" b="0">
                <a:latin typeface="微软雅黑" panose="020B0503020204020204" charset="-122"/>
                <a:ea typeface="微软雅黑" panose="020B0503020204020204" charset="-122"/>
              </a:rPr>
              <a:t>job_dict["职位"] = job.a.contents[0]</a:t>
            </a:r>
          </a:p>
        </p:txBody>
      </p:sp>
      <p:sp>
        <p:nvSpPr>
          <p:cNvPr id="21" name="圆角矩形 20"/>
          <p:cNvSpPr/>
          <p:nvPr/>
        </p:nvSpPr>
        <p:spPr>
          <a:xfrm>
            <a:off x="710565" y="1993265"/>
            <a:ext cx="5278120" cy="561340"/>
          </a:xfrm>
          <a:prstGeom prst="roundRect">
            <a:avLst/>
          </a:prstGeom>
          <a:noFill/>
          <a:ln>
            <a:prstDash val="lg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293495" y="2541270"/>
            <a:ext cx="975995" cy="41402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 fontAlgn="auto">
              <a:lnSpc>
                <a:spcPct val="150000"/>
              </a:lnSpc>
            </a:pPr>
            <a:r>
              <a:rPr lang="zh-CN" sz="1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薪资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031240" y="2955290"/>
            <a:ext cx="5070475" cy="203009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 fontAlgn="auto">
              <a:lnSpc>
                <a:spcPct val="150000"/>
              </a:lnSpc>
            </a:pPr>
            <a:r>
              <a:rPr lang="zh-CN" sz="1400" b="0">
                <a:latin typeface="微软雅黑" panose="020B0503020204020204" charset="-122"/>
                <a:ea typeface="微软雅黑" panose="020B0503020204020204" charset="-122"/>
              </a:rPr>
              <a:t>contents = job.find(attrs={"class": "p-bom__JlNur"}).contents</a:t>
            </a:r>
          </a:p>
          <a:p>
            <a:pPr indent="0" fontAlgn="auto">
              <a:lnSpc>
                <a:spcPct val="150000"/>
              </a:lnSpc>
            </a:pPr>
            <a:r>
              <a:rPr lang="zh-CN" sz="1400" b="0">
                <a:latin typeface="微软雅黑" panose="020B0503020204020204" charset="-122"/>
                <a:ea typeface="微软雅黑" panose="020B0503020204020204" charset="-122"/>
              </a:rPr>
              <a:t>salary_range = contents[0].string.replace("k","").split("-")</a:t>
            </a:r>
          </a:p>
          <a:p>
            <a:pPr indent="0" fontAlgn="auto">
              <a:lnSpc>
                <a:spcPct val="150000"/>
              </a:lnSpc>
            </a:pPr>
            <a:r>
              <a:rPr lang="zh-CN" sz="1400" b="0">
                <a:latin typeface="微软雅黑" panose="020B0503020204020204" charset="-122"/>
                <a:ea typeface="微软雅黑" panose="020B0503020204020204" charset="-122"/>
              </a:rPr>
              <a:t>salary = (float(salary_range[0]) + float(salary_range[1]))*1000/2</a:t>
            </a:r>
          </a:p>
          <a:p>
            <a:pPr indent="0" fontAlgn="auto">
              <a:lnSpc>
                <a:spcPct val="150000"/>
              </a:lnSpc>
            </a:pPr>
            <a:r>
              <a:rPr lang="zh-CN" sz="1400" b="0">
                <a:latin typeface="微软雅黑" panose="020B0503020204020204" charset="-122"/>
                <a:ea typeface="微软雅黑" panose="020B0503020204020204" charset="-122"/>
              </a:rPr>
              <a:t>job_dict["薪资"] = salary</a:t>
            </a:r>
          </a:p>
        </p:txBody>
      </p:sp>
      <p:sp>
        <p:nvSpPr>
          <p:cNvPr id="7" name="圆角矩形 6"/>
          <p:cNvSpPr/>
          <p:nvPr/>
        </p:nvSpPr>
        <p:spPr>
          <a:xfrm>
            <a:off x="710565" y="2955290"/>
            <a:ext cx="5278120" cy="2111375"/>
          </a:xfrm>
          <a:prstGeom prst="roundRect">
            <a:avLst/>
          </a:prstGeom>
          <a:noFill/>
          <a:ln>
            <a:prstDash val="lg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709930" y="5482590"/>
            <a:ext cx="5363845" cy="73723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 fontAlgn="auto">
              <a:lnSpc>
                <a:spcPct val="150000"/>
              </a:lnSpc>
            </a:pPr>
            <a:r>
              <a:rPr lang="zh-CN" sz="1400" b="0">
                <a:latin typeface="微软雅黑" panose="020B0503020204020204" charset="-122"/>
                <a:ea typeface="微软雅黑" panose="020B0503020204020204" charset="-122"/>
              </a:rPr>
              <a:t>contents = job.find(attrs={"class": "p-bom__JlNur"}).contents</a:t>
            </a:r>
          </a:p>
          <a:p>
            <a:pPr indent="0" fontAlgn="auto">
              <a:lnSpc>
                <a:spcPct val="150000"/>
              </a:lnSpc>
            </a:pPr>
            <a:r>
              <a:rPr lang="zh-CN" sz="1400" b="0">
                <a:latin typeface="微软雅黑" panose="020B0503020204020204" charset="-122"/>
                <a:ea typeface="微软雅黑" panose="020B0503020204020204" charset="-122"/>
              </a:rPr>
              <a:t>job_dict["经验"] = contents[1].split("/")[0]</a:t>
            </a:r>
          </a:p>
        </p:txBody>
      </p:sp>
      <p:sp>
        <p:nvSpPr>
          <p:cNvPr id="11" name="圆角矩形 10"/>
          <p:cNvSpPr/>
          <p:nvPr/>
        </p:nvSpPr>
        <p:spPr>
          <a:xfrm>
            <a:off x="709930" y="5482590"/>
            <a:ext cx="5278120" cy="844550"/>
          </a:xfrm>
          <a:prstGeom prst="roundRect">
            <a:avLst/>
          </a:prstGeom>
          <a:noFill/>
          <a:ln>
            <a:prstDash val="lg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1252220" y="5068570"/>
            <a:ext cx="975995" cy="41402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 fontAlgn="auto">
              <a:lnSpc>
                <a:spcPct val="150000"/>
              </a:lnSpc>
            </a:pPr>
            <a:r>
              <a:rPr lang="zh-CN" sz="1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经验</a:t>
            </a:r>
            <a:endParaRPr lang="zh-CN" altLang="zh-CN" sz="14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6755130" y="1579245"/>
            <a:ext cx="975995" cy="41402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 fontAlgn="auto">
              <a:lnSpc>
                <a:spcPct val="150000"/>
              </a:lnSpc>
            </a:pPr>
            <a:r>
              <a:rPr lang="zh-CN" sz="1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企业领域</a:t>
            </a:r>
            <a:endParaRPr lang="zh-CN" altLang="zh-CN" sz="14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346190" y="2066925"/>
            <a:ext cx="5001895" cy="73723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 fontAlgn="auto">
              <a:lnSpc>
                <a:spcPct val="150000"/>
              </a:lnSpc>
            </a:pPr>
            <a:r>
              <a:rPr lang="zh-CN" sz="1400" b="0">
                <a:latin typeface="微软雅黑" panose="020B0503020204020204" charset="-122"/>
                <a:ea typeface="微软雅黑" panose="020B0503020204020204" charset="-122"/>
              </a:rPr>
              <a:t>job_dict["企业领域"] = job.find(attrs = {"class":"industry__1HBkr"}).string.split("/")[0].strip()</a:t>
            </a:r>
          </a:p>
        </p:txBody>
      </p:sp>
      <p:sp>
        <p:nvSpPr>
          <p:cNvPr id="15" name="圆角矩形 14"/>
          <p:cNvSpPr/>
          <p:nvPr/>
        </p:nvSpPr>
        <p:spPr>
          <a:xfrm>
            <a:off x="6213475" y="1993265"/>
            <a:ext cx="5278120" cy="810260"/>
          </a:xfrm>
          <a:prstGeom prst="roundRect">
            <a:avLst/>
          </a:prstGeom>
          <a:noFill/>
          <a:ln>
            <a:prstDash val="lg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6755130" y="2804160"/>
            <a:ext cx="975995" cy="41402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 fontAlgn="auto">
              <a:lnSpc>
                <a:spcPct val="150000"/>
              </a:lnSpc>
            </a:pPr>
            <a:r>
              <a:rPr lang="zh-CN" sz="1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招聘要求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6346190" y="3278505"/>
            <a:ext cx="5070475" cy="13836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 fontAlgn="auto">
              <a:lnSpc>
                <a:spcPct val="150000"/>
              </a:lnSpc>
            </a:pPr>
            <a:r>
              <a:rPr lang="zh-CN" sz="1400" b="0">
                <a:latin typeface="微软雅黑" panose="020B0503020204020204" charset="-122"/>
                <a:ea typeface="微软雅黑" panose="020B0503020204020204" charset="-122"/>
              </a:rPr>
              <a:t>requirements = job.find(attrs={"class":"ir___QwEG"}).contents</a:t>
            </a:r>
          </a:p>
          <a:p>
            <a:pPr indent="0" fontAlgn="auto">
              <a:lnSpc>
                <a:spcPct val="150000"/>
              </a:lnSpc>
            </a:pPr>
            <a:r>
              <a:rPr lang="zh-CN" sz="1400" b="0">
                <a:latin typeface="微软雅黑" panose="020B0503020204020204" charset="-122"/>
                <a:ea typeface="微软雅黑" panose="020B0503020204020204" charset="-122"/>
              </a:rPr>
              <a:t>require_list = [require.string for require in requirements]</a:t>
            </a:r>
          </a:p>
          <a:p>
            <a:pPr indent="0" fontAlgn="auto">
              <a:lnSpc>
                <a:spcPct val="150000"/>
              </a:lnSpc>
            </a:pPr>
            <a:r>
              <a:rPr lang="zh-CN" sz="1400" b="0">
                <a:latin typeface="微软雅黑" panose="020B0503020204020204" charset="-122"/>
                <a:ea typeface="微软雅黑" panose="020B0503020204020204" charset="-122"/>
              </a:rPr>
              <a:t>job_dict["招聘要求"] = "，".join(require_list)</a:t>
            </a:r>
          </a:p>
        </p:txBody>
      </p:sp>
      <p:sp>
        <p:nvSpPr>
          <p:cNvPr id="18" name="圆角矩形 17"/>
          <p:cNvSpPr/>
          <p:nvPr/>
        </p:nvSpPr>
        <p:spPr>
          <a:xfrm>
            <a:off x="6214745" y="3218180"/>
            <a:ext cx="5278120" cy="1495425"/>
          </a:xfrm>
          <a:prstGeom prst="roundRect">
            <a:avLst/>
          </a:prstGeom>
          <a:noFill/>
          <a:ln>
            <a:prstDash val="lg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6674485" y="5321300"/>
            <a:ext cx="4138930" cy="73723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 fontAlgn="auto">
              <a:lnSpc>
                <a:spcPct val="150000"/>
              </a:lnSpc>
            </a:pPr>
            <a:r>
              <a:rPr lang="zh-CN" sz="1400" b="0">
                <a:latin typeface="微软雅黑" panose="020B0503020204020204" charset="-122"/>
                <a:ea typeface="微软雅黑" panose="020B0503020204020204" charset="-122"/>
              </a:rPr>
              <a:t>job_dict["企业福利"] = job.find(attrs={"class":"il__3lk85"}).string</a:t>
            </a:r>
          </a:p>
        </p:txBody>
      </p:sp>
      <p:sp>
        <p:nvSpPr>
          <p:cNvPr id="23" name="圆角矩形 22"/>
          <p:cNvSpPr/>
          <p:nvPr/>
        </p:nvSpPr>
        <p:spPr>
          <a:xfrm>
            <a:off x="6224905" y="5321300"/>
            <a:ext cx="5278120" cy="866140"/>
          </a:xfrm>
          <a:prstGeom prst="roundRect">
            <a:avLst/>
          </a:prstGeom>
          <a:noFill/>
          <a:ln>
            <a:prstDash val="lg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23"/>
          <p:cNvSpPr txBox="1"/>
          <p:nvPr/>
        </p:nvSpPr>
        <p:spPr>
          <a:xfrm>
            <a:off x="6755130" y="4810125"/>
            <a:ext cx="975995" cy="41402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 fontAlgn="auto">
              <a:lnSpc>
                <a:spcPct val="150000"/>
              </a:lnSpc>
            </a:pPr>
            <a:r>
              <a:rPr lang="zh-CN" sz="1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企业福利</a:t>
            </a:r>
            <a:endParaRPr lang="zh-CN" altLang="zh-CN" sz="14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139190" y="45085"/>
            <a:ext cx="80657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ym typeface="+mn-ea"/>
              </a:rPr>
              <a:t>13.6 </a:t>
            </a:r>
            <a:r>
              <a:rPr lang="zh-CN" altLang="en-US" sz="3600" dirty="0">
                <a:sym typeface="+mn-ea"/>
              </a:rPr>
              <a:t>实战21：Python职位分析及可视化</a:t>
            </a:r>
            <a:endParaRPr lang="zh-CN" altLang="en-US" sz="3600" dirty="0"/>
          </a:p>
        </p:txBody>
      </p:sp>
      <p:sp>
        <p:nvSpPr>
          <p:cNvPr id="4" name="文本框 3"/>
          <p:cNvSpPr txBox="1"/>
          <p:nvPr/>
        </p:nvSpPr>
        <p:spPr>
          <a:xfrm>
            <a:off x="1139190" y="1126490"/>
            <a:ext cx="57721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sz="2400" dirty="0">
                <a:sym typeface="+mn-ea"/>
              </a:rPr>
              <a:t>存储数据</a:t>
            </a:r>
            <a:endParaRPr lang="en-US" sz="2400" b="1" dirty="0"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200150" y="2829560"/>
            <a:ext cx="9792335" cy="11988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171450" indent="609600" fontAlgn="auto">
              <a:lnSpc>
                <a:spcPct val="150000"/>
              </a:lnSpc>
              <a:buFont typeface="Wingdings" panose="05000000000000000000" charset="0"/>
              <a:buNone/>
              <a:extLst>
                <a:ext uri="{35155182-B16C-46BC-9424-99874614C6A1}">
                  <wpsdc:indentchars xmlns="" xmlns:wpsdc="http://www.wps.cn/officeDocument/2017/drawingmlCustomData" val="200" checksum="4158780845"/>
                </a:ext>
              </a:extLst>
            </a:pPr>
            <a:r>
              <a:rPr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将解析页面中的所有数据存入xlsx文件的一个工作表中，</a:t>
            </a:r>
            <a:r>
              <a:rPr sz="2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分别对薪资、经验、企业领域进行频数统计存入工作表中</a:t>
            </a:r>
            <a:r>
              <a:rPr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  <a:endParaRPr lang="zh-CN" altLang="en-US" sz="24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139189" y="45085"/>
            <a:ext cx="81032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ym typeface="+mn-ea"/>
              </a:rPr>
              <a:t>13.6 </a:t>
            </a:r>
            <a:r>
              <a:rPr lang="zh-CN" altLang="en-US" sz="3600" dirty="0">
                <a:sym typeface="+mn-ea"/>
              </a:rPr>
              <a:t>实战21：Python职位分析及可视化</a:t>
            </a:r>
            <a:endParaRPr lang="zh-CN" altLang="en-US" sz="3600" dirty="0"/>
          </a:p>
        </p:txBody>
      </p:sp>
      <p:sp>
        <p:nvSpPr>
          <p:cNvPr id="5" name="文本框 4"/>
          <p:cNvSpPr txBox="1"/>
          <p:nvPr/>
        </p:nvSpPr>
        <p:spPr>
          <a:xfrm>
            <a:off x="189865" y="903605"/>
            <a:ext cx="2759710" cy="55308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171450" indent="508000" fontAlgn="auto">
              <a:lnSpc>
                <a:spcPct val="150000"/>
              </a:lnSpc>
              <a:buFont typeface="Wingdings" panose="05000000000000000000" charset="0"/>
              <a:buNone/>
              <a:extLst>
                <a:ext uri="{35155182-B16C-46BC-9424-99874614C6A1}">
                  <wpsdc:indentchars xmlns="" xmlns:wpsdc="http://www.wps.cn/officeDocument/2017/drawingmlCustomData" val="200" checksum="282533468"/>
                </a:ext>
              </a:extLst>
            </a:pPr>
            <a:r>
              <a:rPr sz="20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行业信息.xlsx</a:t>
            </a:r>
            <a:endParaRPr lang="zh-CN" altLang="en-US" sz="20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6" name="图片 5" descr="图13.15-（a）-“行业信息.xlsx”文件内容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9575" y="808990"/>
            <a:ext cx="7956550" cy="3196590"/>
          </a:xfrm>
          <a:prstGeom prst="rect">
            <a:avLst/>
          </a:prstGeom>
        </p:spPr>
      </p:pic>
      <p:pic>
        <p:nvPicPr>
          <p:cNvPr id="10" name="图片 9" descr="图13.15-（b）-“行业信息.xlsx”文件内容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7815" y="3263900"/>
            <a:ext cx="3021330" cy="3108325"/>
          </a:xfrm>
          <a:prstGeom prst="rect">
            <a:avLst/>
          </a:prstGeom>
        </p:spPr>
      </p:pic>
      <p:pic>
        <p:nvPicPr>
          <p:cNvPr id="11" name="图片 10" descr="图13.15-（c）-“行业信息.xlsx”文件内容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35855" y="3263900"/>
            <a:ext cx="2976245" cy="3108960"/>
          </a:xfrm>
          <a:prstGeom prst="rect">
            <a:avLst/>
          </a:prstGeom>
        </p:spPr>
      </p:pic>
      <p:pic>
        <p:nvPicPr>
          <p:cNvPr id="12" name="图片 11" descr="图13.15-（d）-“行业信息.xlsx”文件内容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47380" y="3239135"/>
            <a:ext cx="2934335" cy="3157855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139190" y="45085"/>
            <a:ext cx="81114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ym typeface="+mn-ea"/>
              </a:rPr>
              <a:t>13.6 </a:t>
            </a:r>
            <a:r>
              <a:rPr lang="zh-CN" altLang="en-US" sz="3600" dirty="0">
                <a:sym typeface="+mn-ea"/>
              </a:rPr>
              <a:t>实战21：Python职位分析及可视化</a:t>
            </a:r>
            <a:endParaRPr lang="zh-CN" altLang="en-US" sz="3600" dirty="0"/>
          </a:p>
        </p:txBody>
      </p:sp>
      <p:sp>
        <p:nvSpPr>
          <p:cNvPr id="5" name="文本框 4"/>
          <p:cNvSpPr txBox="1"/>
          <p:nvPr/>
        </p:nvSpPr>
        <p:spPr>
          <a:xfrm>
            <a:off x="28575" y="822325"/>
            <a:ext cx="6450965" cy="50673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171450" indent="457200" fontAlgn="auto">
              <a:lnSpc>
                <a:spcPct val="150000"/>
              </a:lnSpc>
              <a:buFont typeface="Wingdings" panose="05000000000000000000" charset="0"/>
              <a:buNone/>
              <a:extLst>
                <a:ext uri="{35155182-B16C-46BC-9424-99874614C6A1}">
                  <wpsdc:indentchars xmlns="" xmlns:wpsdc="http://www.wps.cn/officeDocument/2017/drawingmlCustomData" val="200" checksum="59296752"/>
                </a:ext>
              </a:extLst>
            </a:pPr>
            <a:r>
              <a:rPr lang="en-US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“</a:t>
            </a:r>
            <a:r>
              <a:rPr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行业信息.xlsx”文件中工作表的可视化展示</a:t>
            </a:r>
            <a:endParaRPr lang="zh-CN" altLang="en-US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3" name="图片 2" descr="图13.16-（a）-“report.xlsx”文件中的可视化图形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70" y="1329055"/>
            <a:ext cx="5661660" cy="227076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图片 3" descr="图13.16-（b）-“report.xlsx”文件中的可视化图形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0935" y="3498215"/>
            <a:ext cx="7390130" cy="295783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图片 6" descr="图13.16-（c）-“report.xlsx”文件中的可视化图形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0575" y="1271270"/>
            <a:ext cx="5950585" cy="238696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139190" y="45085"/>
            <a:ext cx="56007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ym typeface="+mn-ea"/>
              </a:rPr>
              <a:t>13.1 </a:t>
            </a:r>
            <a:r>
              <a:rPr lang="zh-CN" altLang="en-US" sz="3600" dirty="0">
                <a:sym typeface="+mn-ea"/>
              </a:rPr>
              <a:t>网络爬虫概述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139190" y="1126490"/>
            <a:ext cx="472186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ym typeface="+mn-ea"/>
              </a:rPr>
              <a:t>13.1.2 </a:t>
            </a:r>
            <a:r>
              <a:rPr sz="2400" dirty="0" err="1">
                <a:sym typeface="+mn-ea"/>
              </a:rPr>
              <a:t>网络爬虫的基本工作流程</a:t>
            </a:r>
            <a:endParaRPr sz="2400" dirty="0">
              <a:sym typeface="+mn-ea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2640330" y="2275840"/>
            <a:ext cx="6911975" cy="230695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609600" fontAlgn="auto">
              <a:lnSpc>
                <a:spcPct val="150000"/>
              </a:lnSpc>
              <a:extLst>
                <a:ext uri="{35155182-B16C-46BC-9424-99874614C6A1}">
                  <wpsdc:indentchars xmlns="" xmlns:wpsdc="http://www.wps.cn/officeDocument/2017/drawingmlCustomData" val="200" checksum="4158780845"/>
                </a:ext>
              </a:extLst>
            </a:pPr>
            <a:r>
              <a:rPr lang="zh-CN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简单的网络爬虫通常分为以下三个部分的内容：</a:t>
            </a:r>
          </a:p>
          <a:p>
            <a:pPr marL="342900" indent="609600" fontAlgn="auto">
              <a:lnSpc>
                <a:spcPct val="150000"/>
              </a:lnSpc>
              <a:buFont typeface="Wingdings" panose="05000000000000000000" charset="0"/>
              <a:buChar char="Ø"/>
              <a:extLst>
                <a:ext uri="{35155182-B16C-46BC-9424-99874614C6A1}">
                  <wpsdc:indentchars xmlns="" xmlns:wpsdc="http://www.wps.cn/officeDocument/2017/drawingmlCustomData" val="200" checksum="4158780845"/>
                </a:ext>
              </a:extLst>
            </a:pPr>
            <a:r>
              <a:rPr lang="zh-CN" sz="2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数据采集</a:t>
            </a:r>
            <a:r>
              <a:rPr lang="zh-CN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，即获取网页中的数据；</a:t>
            </a:r>
          </a:p>
          <a:p>
            <a:pPr marL="342900" indent="609600" fontAlgn="auto">
              <a:lnSpc>
                <a:spcPct val="150000"/>
              </a:lnSpc>
              <a:buFont typeface="Wingdings" panose="05000000000000000000" charset="0"/>
              <a:buChar char="Ø"/>
              <a:extLst>
                <a:ext uri="{35155182-B16C-46BC-9424-99874614C6A1}">
                  <wpsdc:indentchars xmlns="" xmlns:wpsdc="http://www.wps.cn/officeDocument/2017/drawingmlCustomData" val="200" checksum="4158780845"/>
                </a:ext>
              </a:extLst>
            </a:pPr>
            <a:r>
              <a:rPr lang="zh-CN" sz="2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数据处理</a:t>
            </a:r>
            <a:r>
              <a:rPr lang="zh-CN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，即进行网页解析；</a:t>
            </a:r>
          </a:p>
          <a:p>
            <a:pPr marL="342900" indent="609600" fontAlgn="auto">
              <a:lnSpc>
                <a:spcPct val="150000"/>
              </a:lnSpc>
              <a:buFont typeface="Wingdings" panose="05000000000000000000" charset="0"/>
              <a:buChar char="Ø"/>
              <a:extLst>
                <a:ext uri="{35155182-B16C-46BC-9424-99874614C6A1}">
                  <wpsdc:indentchars xmlns="" xmlns:wpsdc="http://www.wps.cn/officeDocument/2017/drawingmlCustomData" val="200" checksum="4158780845"/>
                </a:ext>
              </a:extLst>
            </a:pPr>
            <a:r>
              <a:rPr lang="zh-CN" sz="2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数据存储</a:t>
            </a:r>
            <a:r>
              <a:rPr lang="zh-CN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，即将有用的信息持久化。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946209" y="3136900"/>
            <a:ext cx="2852532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ym typeface="+mn-ea"/>
              </a:rPr>
              <a:t>本章小结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139190" y="45085"/>
            <a:ext cx="383667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/>
              <a:t>本章小结</a:t>
            </a:r>
          </a:p>
        </p:txBody>
      </p:sp>
      <p:sp>
        <p:nvSpPr>
          <p:cNvPr id="100" name="文本框 99"/>
          <p:cNvSpPr txBox="1"/>
          <p:nvPr/>
        </p:nvSpPr>
        <p:spPr>
          <a:xfrm>
            <a:off x="1778635" y="2229485"/>
            <a:ext cx="8634730" cy="23996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508000" fontAlgn="auto">
              <a:lnSpc>
                <a:spcPct val="150000"/>
              </a:lnSpc>
              <a:extLst>
                <a:ext uri="{35155182-B16C-46BC-9424-99874614C6A1}">
                  <wpsdc:indentchars xmlns="" xmlns:wpsdc="http://www.wps.cn/officeDocument/2017/drawingmlCustomData" val="200" checksum="282533468"/>
                </a:ext>
              </a:extLst>
            </a:pPr>
            <a:r>
              <a:rPr lang="zh-CN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本章主要介绍了</a:t>
            </a:r>
            <a:r>
              <a:rPr lang="zh-CN" sz="20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网络爬虫的基本工作流程</a:t>
            </a:r>
            <a:r>
              <a:rPr lang="zh-CN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</a:t>
            </a:r>
            <a:r>
              <a:rPr lang="zh-CN" sz="20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通过requests库获取网页页面，beautifulsoup4库解析页面，openpyxl库存储数据到xlsx文件并实现数据的可视化</a:t>
            </a:r>
            <a:r>
              <a:rPr lang="zh-CN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。通过电影排行爬取及分析和Python职位分析及可视化两个实战，详细讲解了简单网络爬虫的全过程，展现了爬虫在现实生活中进行数据获取及分析的重要作用。</a:t>
            </a:r>
            <a:endParaRPr lang="en-US" altLang="zh-CN" sz="2000" b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139190" y="45085"/>
            <a:ext cx="56007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ym typeface="+mn-ea"/>
              </a:rPr>
              <a:t>13.1 </a:t>
            </a:r>
            <a:r>
              <a:rPr lang="zh-CN" altLang="en-US" sz="3600" dirty="0">
                <a:sym typeface="+mn-ea"/>
              </a:rPr>
              <a:t>网络爬虫概述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139190" y="1126490"/>
            <a:ext cx="472186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ym typeface="+mn-ea"/>
              </a:rPr>
              <a:t>13.1.2 </a:t>
            </a:r>
            <a:r>
              <a:rPr sz="2400" dirty="0" err="1">
                <a:sym typeface="+mn-ea"/>
              </a:rPr>
              <a:t>网络爬虫的基本工作流程</a:t>
            </a:r>
            <a:endParaRPr sz="2400" dirty="0">
              <a:sym typeface="+mn-ea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5494655" y="1772920"/>
            <a:ext cx="6515735" cy="415417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171450" indent="406400" fontAlgn="auto">
              <a:lnSpc>
                <a:spcPct val="150000"/>
              </a:lnSpc>
              <a:buFont typeface="Wingdings" panose="05000000000000000000" charset="0"/>
              <a:buChar char="Ø"/>
              <a:extLst>
                <a:ext uri="{35155182-B16C-46BC-9424-99874614C6A1}">
                  <wpsdc:indentchars xmlns="" xmlns:wpsdc="http://www.wps.cn/officeDocument/2017/drawingmlCustomData" val="200" checksum="1740828767"/>
                </a:ext>
              </a:extLst>
            </a:pPr>
            <a:r>
              <a:rPr lang="zh-CN" sz="16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设定抓取目标（初始URL）并获取页面</a:t>
            </a:r>
            <a:r>
              <a:rPr lang="zh-CN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</a:p>
          <a:p>
            <a:pPr marL="171450" indent="406400" fontAlgn="auto">
              <a:lnSpc>
                <a:spcPct val="150000"/>
              </a:lnSpc>
              <a:buFont typeface="Wingdings" panose="05000000000000000000" charset="0"/>
              <a:buChar char="Ø"/>
              <a:extLst>
                <a:ext uri="{35155182-B16C-46BC-9424-99874614C6A1}">
                  <wpsdc:indentchars xmlns="" xmlns:wpsdc="http://www.wps.cn/officeDocument/2017/drawingmlCustomData" val="200" checksum="1740828767"/>
                </a:ext>
              </a:extLst>
            </a:pPr>
            <a:r>
              <a:rPr lang="zh-CN" sz="16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不断地爬取页面，直到满足停止爬取的条件</a:t>
            </a:r>
            <a:r>
              <a:rPr lang="zh-CN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</a:p>
          <a:p>
            <a:pPr marL="171450" indent="406400" fontAlgn="auto">
              <a:lnSpc>
                <a:spcPct val="150000"/>
              </a:lnSpc>
              <a:buFont typeface="Wingdings" panose="05000000000000000000" charset="0"/>
              <a:buChar char="Ø"/>
              <a:extLst>
                <a:ext uri="{35155182-B16C-46BC-9424-99874614C6A1}">
                  <wpsdc:indentchars xmlns="" xmlns:wpsdc="http://www.wps.cn/officeDocument/2017/drawingmlCustomData" val="200" checksum="1740828767"/>
                </a:ext>
              </a:extLst>
            </a:pPr>
            <a:r>
              <a:rPr lang="zh-CN" sz="16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对于获取的页面，进行网页下载，获得网页中的数据</a:t>
            </a:r>
            <a:r>
              <a:rPr lang="zh-CN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。获得网页中的数据需要用到Python中的</a:t>
            </a:r>
            <a:r>
              <a:rPr lang="zh-CN" sz="16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requests模块</a:t>
            </a:r>
            <a:r>
              <a:rPr lang="zh-CN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</a:p>
          <a:p>
            <a:pPr marL="171450" indent="406400" fontAlgn="auto">
              <a:lnSpc>
                <a:spcPct val="150000"/>
              </a:lnSpc>
              <a:buFont typeface="Wingdings" panose="05000000000000000000" charset="0"/>
              <a:buChar char="Ø"/>
              <a:extLst>
                <a:ext uri="{35155182-B16C-46BC-9424-99874614C6A1}">
                  <wpsdc:indentchars xmlns="" xmlns:wpsdc="http://www.wps.cn/officeDocument/2017/drawingmlCustomData" val="200" checksum="1740828767"/>
                </a:ext>
              </a:extLst>
            </a:pPr>
            <a:r>
              <a:rPr lang="zh-CN" sz="16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获取网页中的数据后，需要对此数据进行解析</a:t>
            </a:r>
            <a:r>
              <a:rPr lang="zh-CN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。进行网页解析需要用到Python中的</a:t>
            </a:r>
            <a:r>
              <a:rPr lang="zh-CN" sz="16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beautifulsoup4模块</a:t>
            </a:r>
            <a:r>
              <a:rPr lang="zh-CN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</a:p>
          <a:p>
            <a:pPr marL="171450" indent="406400" fontAlgn="auto">
              <a:lnSpc>
                <a:spcPct val="150000"/>
              </a:lnSpc>
              <a:buFont typeface="Wingdings" panose="05000000000000000000" charset="0"/>
              <a:buChar char="Ø"/>
              <a:extLst>
                <a:ext uri="{35155182-B16C-46BC-9424-99874614C6A1}">
                  <wpsdc:indentchars xmlns="" xmlns:wpsdc="http://www.wps.cn/officeDocument/2017/drawingmlCustomData" val="200" checksum="1740828767"/>
                </a:ext>
              </a:extLst>
            </a:pPr>
            <a:r>
              <a:rPr lang="zh-CN" sz="16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对于网页解析出来的数据，可以对有用的信息进行存储。</a:t>
            </a:r>
            <a:r>
              <a:rPr lang="zh-CN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有用的信息，可以存储在文件中，也可以存储在数据库中，本章将选择存放在Microsoft Office EXCEL中的xlsx文件中。对xlsx文件进行操作有多个模块可以使用，本章中选择</a:t>
            </a:r>
            <a:r>
              <a:rPr lang="zh-CN" sz="16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第三方库openpyxl</a:t>
            </a:r>
            <a:r>
              <a:rPr lang="zh-CN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，不但可以进行xlsx文件的读写，还可以进行可视化的展示。</a:t>
            </a:r>
          </a:p>
        </p:txBody>
      </p:sp>
      <p:pic>
        <p:nvPicPr>
          <p:cNvPr id="4" name="图片 3" descr="图13.1网络爬虫的基本工作流程图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990" y="1866900"/>
            <a:ext cx="5066665" cy="372300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139190" y="45085"/>
            <a:ext cx="56007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ym typeface="+mn-ea"/>
              </a:rPr>
              <a:t>13.1 </a:t>
            </a:r>
            <a:r>
              <a:rPr lang="zh-CN" altLang="en-US" sz="3600" dirty="0">
                <a:sym typeface="+mn-ea"/>
              </a:rPr>
              <a:t>网络爬虫概述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139190" y="1126490"/>
            <a:ext cx="472186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ym typeface="+mn-ea"/>
              </a:rPr>
              <a:t>13.1.2 </a:t>
            </a:r>
            <a:r>
              <a:rPr sz="2400" dirty="0" err="1">
                <a:sym typeface="+mn-ea"/>
              </a:rPr>
              <a:t>网络爬虫的基本工作流程</a:t>
            </a:r>
            <a:endParaRPr sz="2400" dirty="0"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529455" y="2821940"/>
            <a:ext cx="3133725" cy="133794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 fontAlgn="auto">
              <a:lnSpc>
                <a:spcPct val="150000"/>
              </a:lnSpc>
            </a:pPr>
            <a:r>
              <a:rPr lang="zh-CN" b="0">
                <a:latin typeface="微软雅黑" panose="020B0503020204020204" charset="-122"/>
                <a:ea typeface="微软雅黑" panose="020B0503020204020204" charset="-122"/>
              </a:rPr>
              <a:t>pip install requests</a:t>
            </a:r>
          </a:p>
          <a:p>
            <a:pPr indent="0" fontAlgn="auto">
              <a:lnSpc>
                <a:spcPct val="150000"/>
              </a:lnSpc>
            </a:pPr>
            <a:r>
              <a:rPr lang="zh-CN" b="0">
                <a:latin typeface="微软雅黑" panose="020B0503020204020204" charset="-122"/>
                <a:ea typeface="微软雅黑" panose="020B0503020204020204" charset="-122"/>
              </a:rPr>
              <a:t>pip install beautifulsoup4</a:t>
            </a:r>
          </a:p>
          <a:p>
            <a:pPr indent="0" fontAlgn="auto">
              <a:lnSpc>
                <a:spcPct val="150000"/>
              </a:lnSpc>
            </a:pPr>
            <a:r>
              <a:rPr lang="zh-CN" b="0">
                <a:latin typeface="微软雅黑" panose="020B0503020204020204" charset="-122"/>
                <a:ea typeface="微软雅黑" panose="020B0503020204020204" charset="-122"/>
              </a:rPr>
              <a:t>pip install openpyxl</a:t>
            </a:r>
          </a:p>
        </p:txBody>
      </p:sp>
      <p:sp>
        <p:nvSpPr>
          <p:cNvPr id="8" name="圆角矩形 7"/>
          <p:cNvSpPr/>
          <p:nvPr/>
        </p:nvSpPr>
        <p:spPr>
          <a:xfrm>
            <a:off x="2605405" y="2482850"/>
            <a:ext cx="6981825" cy="2016125"/>
          </a:xfrm>
          <a:prstGeom prst="roundRect">
            <a:avLst/>
          </a:prstGeom>
          <a:noFill/>
          <a:ln>
            <a:prstDash val="lg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40659" y="396003"/>
            <a:ext cx="451236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/>
              <a:t>13.2</a:t>
            </a:r>
          </a:p>
          <a:p>
            <a:pPr algn="ctr"/>
            <a:r>
              <a:rPr lang="en-US" altLang="zh-CN" sz="2800" b="1" dirty="0"/>
              <a:t>模块6：requests库的使用</a:t>
            </a:r>
            <a:endParaRPr lang="zh-CN" altLang="en-US" sz="2800" b="1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2A0A35E-54C1-4D38-A9EA-6564A9B61DD5}"/>
              </a:ext>
            </a:extLst>
          </p:cNvPr>
          <p:cNvSpPr txBox="1"/>
          <p:nvPr/>
        </p:nvSpPr>
        <p:spPr>
          <a:xfrm>
            <a:off x="6580505" y="2389505"/>
            <a:ext cx="38392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dirty="0"/>
              <a:t>requests库的基本介绍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1B58CF1-C8CA-4CF2-8838-4A4449786274}"/>
              </a:ext>
            </a:extLst>
          </p:cNvPr>
          <p:cNvSpPr txBox="1"/>
          <p:nvPr/>
        </p:nvSpPr>
        <p:spPr>
          <a:xfrm>
            <a:off x="6580505" y="3747135"/>
            <a:ext cx="43637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dirty="0"/>
              <a:t>requests库的基本操作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2"/>
    </p:bldLst>
  </p:timing>
</p:sld>
</file>

<file path=ppt/theme/theme1.xml><?xml version="1.0" encoding="utf-8"?>
<a:theme xmlns:a="http://schemas.openxmlformats.org/drawingml/2006/main" name="1_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</TotalTime>
  <Words>5893</Words>
  <Application>Microsoft Office PowerPoint</Application>
  <PresentationFormat>宽屏</PresentationFormat>
  <Paragraphs>551</Paragraphs>
  <Slides>62</Slides>
  <Notes>52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62</vt:i4>
      </vt:variant>
    </vt:vector>
  </HeadingPairs>
  <TitlesOfParts>
    <vt:vector size="74" baseType="lpstr">
      <vt:lpstr>Neo Sans Std Medium</vt:lpstr>
      <vt:lpstr>等线</vt:lpstr>
      <vt:lpstr>等线 Light</vt:lpstr>
      <vt:lpstr>方正兰亭粗黑_GBK</vt:lpstr>
      <vt:lpstr>思源黑体 CN Bold</vt:lpstr>
      <vt:lpstr>微软雅黑</vt:lpstr>
      <vt:lpstr>Arial</vt:lpstr>
      <vt:lpstr>Arial Black</vt:lpstr>
      <vt:lpstr>Calibri</vt:lpstr>
      <vt:lpstr>Wingdings</vt:lpstr>
      <vt:lpstr>1_自定义设计方案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花总🍃</dc:creator>
  <cp:lastModifiedBy>J</cp:lastModifiedBy>
  <cp:revision>6005</cp:revision>
  <dcterms:created xsi:type="dcterms:W3CDTF">2022-01-24T05:39:00Z</dcterms:created>
  <dcterms:modified xsi:type="dcterms:W3CDTF">2023-05-27T05:31:42Z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2052-...</vt:lpwstr>
  </property>
</Properties>
</file>